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09" r:id="rId1"/>
    <p:sldMasterId id="2147483839" r:id="rId2"/>
  </p:sldMasterIdLst>
  <p:notesMasterIdLst>
    <p:notesMasterId r:id="rId18"/>
  </p:notesMasterIdLst>
  <p:sldIdLst>
    <p:sldId id="256" r:id="rId3"/>
    <p:sldId id="268" r:id="rId4"/>
    <p:sldId id="269" r:id="rId5"/>
    <p:sldId id="270" r:id="rId6"/>
    <p:sldId id="273" r:id="rId7"/>
    <p:sldId id="274" r:id="rId8"/>
    <p:sldId id="277" r:id="rId9"/>
    <p:sldId id="280" r:id="rId10"/>
    <p:sldId id="287" r:id="rId11"/>
    <p:sldId id="282" r:id="rId12"/>
    <p:sldId id="283" r:id="rId13"/>
    <p:sldId id="284" r:id="rId14"/>
    <p:sldId id="290" r:id="rId15"/>
    <p:sldId id="285" r:id="rId16"/>
    <p:sldId id="286" r:id="rId17"/>
  </p:sldIdLst>
  <p:sldSz cx="12192000" cy="6858000"/>
  <p:notesSz cx="6889750" cy="1002188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5594"/>
    <a:srgbClr val="FAB276"/>
    <a:srgbClr val="2B415B"/>
    <a:srgbClr val="627C17"/>
    <a:srgbClr val="778C40"/>
    <a:srgbClr val="202E23"/>
    <a:srgbClr val="A2A7AA"/>
    <a:srgbClr val="351C01"/>
    <a:srgbClr val="472601"/>
    <a:srgbClr val="A6B95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402" autoAdjust="0"/>
    <p:restoredTop sz="94247" autoAdjust="0"/>
  </p:normalViewPr>
  <p:slideViewPr>
    <p:cSldViewPr snapToGrid="0">
      <p:cViewPr varScale="1">
        <p:scale>
          <a:sx n="103" d="100"/>
          <a:sy n="103" d="100"/>
        </p:scale>
        <p:origin x="522" y="102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>
        <p:scale>
          <a:sx n="100" d="100"/>
          <a:sy n="100" d="100"/>
        </p:scale>
        <p:origin x="1800" y="-151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2" y="2"/>
            <a:ext cx="2985558" cy="502835"/>
          </a:xfrm>
          <a:prstGeom prst="rect">
            <a:avLst/>
          </a:prstGeom>
        </p:spPr>
        <p:txBody>
          <a:bodyPr vert="horz" lIns="96616" tIns="48307" rIns="96616" bIns="48307" rtlCol="0"/>
          <a:lstStyle>
            <a:lvl1pPr algn="l">
              <a:defRPr sz="13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902599" y="2"/>
            <a:ext cx="2985558" cy="502835"/>
          </a:xfrm>
          <a:prstGeom prst="rect">
            <a:avLst/>
          </a:prstGeom>
        </p:spPr>
        <p:txBody>
          <a:bodyPr vert="horz" lIns="96616" tIns="48307" rIns="96616" bIns="48307" rtlCol="0"/>
          <a:lstStyle>
            <a:lvl1pPr algn="r">
              <a:defRPr sz="1300"/>
            </a:lvl1pPr>
          </a:lstStyle>
          <a:p>
            <a:fld id="{A6C4B1EB-BB03-402F-81CD-9D56F1747551}" type="datetimeFigureOut">
              <a:rPr lang="it-IT" smtClean="0"/>
              <a:t>12/06/2026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438150" y="1252538"/>
            <a:ext cx="6013450" cy="338296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16" tIns="48307" rIns="96616" bIns="48307" rtlCol="0" anchor="ctr"/>
          <a:lstStyle/>
          <a:p>
            <a:endParaRPr lang="it-IT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8976" y="4823036"/>
            <a:ext cx="5511800" cy="3946118"/>
          </a:xfrm>
          <a:prstGeom prst="rect">
            <a:avLst/>
          </a:prstGeom>
        </p:spPr>
        <p:txBody>
          <a:bodyPr vert="horz" lIns="96616" tIns="48307" rIns="96616" bIns="48307" rtlCol="0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2" y="9519057"/>
            <a:ext cx="2985558" cy="502834"/>
          </a:xfrm>
          <a:prstGeom prst="rect">
            <a:avLst/>
          </a:prstGeom>
        </p:spPr>
        <p:txBody>
          <a:bodyPr vert="horz" lIns="96616" tIns="48307" rIns="96616" bIns="48307" rtlCol="0" anchor="b"/>
          <a:lstStyle>
            <a:lvl1pPr algn="l">
              <a:defRPr sz="1300"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902599" y="9519057"/>
            <a:ext cx="2985558" cy="502834"/>
          </a:xfrm>
          <a:prstGeom prst="rect">
            <a:avLst/>
          </a:prstGeom>
        </p:spPr>
        <p:txBody>
          <a:bodyPr vert="horz" lIns="96616" tIns="48307" rIns="96616" bIns="48307" rtlCol="0" anchor="b"/>
          <a:lstStyle>
            <a:lvl1pPr algn="r">
              <a:defRPr sz="1300"/>
            </a:lvl1pPr>
          </a:lstStyle>
          <a:p>
            <a:fld id="{A39E2E5E-8F3A-484C-928C-66348B632F67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5153470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>
          <a:xfrm>
            <a:off x="438150" y="1252538"/>
            <a:ext cx="6013450" cy="3382962"/>
          </a:xfrm>
        </p:spPr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39E2E5E-8F3A-484C-928C-66348B632F67}" type="slidenum">
              <a:rPr lang="it-IT" smtClean="0"/>
              <a:t>1</a:t>
            </a:fld>
            <a:endParaRPr lang="it-IT"/>
          </a:p>
        </p:txBody>
      </p:sp>
      <p:sp>
        <p:nvSpPr>
          <p:cNvPr id="6" name="Segnaposto note 5">
            <a:extLst>
              <a:ext uri="{FF2B5EF4-FFF2-40B4-BE49-F238E27FC236}">
                <a16:creationId xmlns:a16="http://schemas.microsoft.com/office/drawing/2014/main" id="{5CD56A5B-32AC-4CAE-B36B-89CD63C5C9E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5489590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>
          <a:xfrm>
            <a:off x="104775" y="750888"/>
            <a:ext cx="6680200" cy="3759200"/>
          </a:xfrm>
        </p:spPr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966160">
              <a:defRPr/>
            </a:pPr>
            <a:fld id="{817DD7F9-3D2B-4277-B649-A5055A05A97D}" type="slidenum">
              <a:rPr lang="it-IT">
                <a:solidFill>
                  <a:prstClr val="black"/>
                </a:solidFill>
                <a:latin typeface="Calibri"/>
              </a:rPr>
              <a:pPr defTabSz="966160">
                <a:defRPr/>
              </a:pPr>
              <a:t>10</a:t>
            </a:fld>
            <a:endParaRPr lang="it-IT">
              <a:solidFill>
                <a:prstClr val="black"/>
              </a:solidFill>
              <a:latin typeface="Calibri"/>
            </a:endParaRPr>
          </a:p>
        </p:txBody>
      </p:sp>
      <p:sp>
        <p:nvSpPr>
          <p:cNvPr id="6" name="Segnaposto note 5">
            <a:extLst>
              <a:ext uri="{FF2B5EF4-FFF2-40B4-BE49-F238E27FC236}">
                <a16:creationId xmlns:a16="http://schemas.microsoft.com/office/drawing/2014/main" id="{37A137A8-809E-42C5-8487-03EEED4E7A9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85001416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>
          <a:xfrm>
            <a:off x="438150" y="1252538"/>
            <a:ext cx="6013450" cy="3382962"/>
          </a:xfrm>
        </p:spPr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39E2E5E-8F3A-484C-928C-66348B632F67}" type="slidenum">
              <a:rPr lang="it-IT" smtClean="0"/>
              <a:t>11</a:t>
            </a:fld>
            <a:endParaRPr lang="it-IT"/>
          </a:p>
        </p:txBody>
      </p:sp>
      <p:sp>
        <p:nvSpPr>
          <p:cNvPr id="6" name="Segnaposto note 5">
            <a:extLst>
              <a:ext uri="{FF2B5EF4-FFF2-40B4-BE49-F238E27FC236}">
                <a16:creationId xmlns:a16="http://schemas.microsoft.com/office/drawing/2014/main" id="{61D847C8-EF39-4DA4-A2DA-2FE259D6945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3516178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Segnaposto immagine diapositiva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438150" y="1252538"/>
            <a:ext cx="6013450" cy="3382962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2532" name="Segnaposto numero diapositiva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</a:defRPr>
            </a:lvl1pPr>
            <a:lvl2pPr marL="785005" indent="-301925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2pPr>
            <a:lvl3pPr marL="1207700" indent="-24154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3pPr>
            <a:lvl4pPr marL="1690780" indent="-24154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4pPr>
            <a:lvl5pPr marL="2173860" indent="-24154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5pPr>
            <a:lvl6pPr marL="2656939" indent="-24154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6pPr>
            <a:lvl7pPr marL="3140019" indent="-24154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7pPr>
            <a:lvl8pPr marL="3623099" indent="-24154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8pPr>
            <a:lvl9pPr marL="4106178" indent="-24154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defTabSz="966160" eaLnBrk="1" hangingPunct="1">
              <a:defRPr/>
            </a:pPr>
            <a:fld id="{E3E02A5B-F09D-401F-86D2-E7157E59963C}" type="slidenum">
              <a:rPr lang="it-IT" altLang="it-IT">
                <a:solidFill>
                  <a:prstClr val="black"/>
                </a:solidFill>
              </a:rPr>
              <a:pPr defTabSz="966160" eaLnBrk="1" hangingPunct="1">
                <a:defRPr/>
              </a:pPr>
              <a:t>12</a:t>
            </a:fld>
            <a:endParaRPr lang="it-IT" altLang="it-IT">
              <a:solidFill>
                <a:prstClr val="black"/>
              </a:solidFill>
            </a:endParaRPr>
          </a:p>
        </p:txBody>
      </p:sp>
      <p:sp>
        <p:nvSpPr>
          <p:cNvPr id="2" name="Segnaposto note 1">
            <a:extLst>
              <a:ext uri="{FF2B5EF4-FFF2-40B4-BE49-F238E27FC236}">
                <a16:creationId xmlns:a16="http://schemas.microsoft.com/office/drawing/2014/main" id="{18A96DE0-DC7A-4053-92FF-BAC7346666C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54708127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05D1E4B-D0EE-0BCE-9E7C-99F262366C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D105C1F9-1ADB-C6CE-33E1-6CB30F1B446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438150" y="1252538"/>
            <a:ext cx="6013450" cy="3382962"/>
          </a:xfrm>
        </p:spPr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BE9E2579-91B5-D0D4-8416-34C894AA093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defTabSz="966160">
              <a:defRPr/>
            </a:pPr>
            <a:fld id="{DDCC240E-A74B-4151-BFDC-F00BBA340069}" type="slidenum">
              <a:rPr lang="it-IT">
                <a:solidFill>
                  <a:prstClr val="black"/>
                </a:solidFill>
                <a:latin typeface="Calibri"/>
              </a:rPr>
              <a:pPr defTabSz="966160">
                <a:defRPr/>
              </a:pPr>
              <a:t>13</a:t>
            </a:fld>
            <a:endParaRPr lang="it-IT">
              <a:solidFill>
                <a:prstClr val="black"/>
              </a:solidFill>
              <a:latin typeface="Calibri"/>
            </a:endParaRPr>
          </a:p>
        </p:txBody>
      </p:sp>
      <p:sp>
        <p:nvSpPr>
          <p:cNvPr id="6" name="Segnaposto note 5">
            <a:extLst>
              <a:ext uri="{FF2B5EF4-FFF2-40B4-BE49-F238E27FC236}">
                <a16:creationId xmlns:a16="http://schemas.microsoft.com/office/drawing/2014/main" id="{30874A11-7D7F-D371-2F93-A85BA183E47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15056191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>
          <a:xfrm>
            <a:off x="438150" y="1252538"/>
            <a:ext cx="6013450" cy="3382962"/>
          </a:xfrm>
        </p:spPr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39E2E5E-8F3A-484C-928C-66348B632F67}" type="slidenum">
              <a:rPr lang="it-IT" smtClean="0"/>
              <a:t>14</a:t>
            </a:fld>
            <a:endParaRPr lang="it-IT"/>
          </a:p>
        </p:txBody>
      </p:sp>
      <p:sp>
        <p:nvSpPr>
          <p:cNvPr id="6" name="Segnaposto note 5">
            <a:extLst>
              <a:ext uri="{FF2B5EF4-FFF2-40B4-BE49-F238E27FC236}">
                <a16:creationId xmlns:a16="http://schemas.microsoft.com/office/drawing/2014/main" id="{D9164D5F-3F08-4A4D-865F-7CF31697E11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8043490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>
          <a:xfrm>
            <a:off x="438150" y="1252538"/>
            <a:ext cx="6013450" cy="3382962"/>
          </a:xfrm>
        </p:spPr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39E2E5E-8F3A-484C-928C-66348B632F67}" type="slidenum">
              <a:rPr lang="it-IT" smtClean="0"/>
              <a:t>15</a:t>
            </a:fld>
            <a:endParaRPr lang="it-IT"/>
          </a:p>
        </p:txBody>
      </p:sp>
      <p:sp>
        <p:nvSpPr>
          <p:cNvPr id="6" name="Segnaposto note 5">
            <a:extLst>
              <a:ext uri="{FF2B5EF4-FFF2-40B4-BE49-F238E27FC236}">
                <a16:creationId xmlns:a16="http://schemas.microsoft.com/office/drawing/2014/main" id="{CB0F6E3E-1B37-4AD1-AAD5-DC496784924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64208313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>
          <a:xfrm>
            <a:off x="104775" y="750888"/>
            <a:ext cx="6680200" cy="3759200"/>
          </a:xfrm>
        </p:spPr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966160">
              <a:defRPr/>
            </a:pPr>
            <a:fld id="{817DD7F9-3D2B-4277-B649-A5055A05A97D}" type="slidenum">
              <a:rPr lang="it-IT">
                <a:solidFill>
                  <a:prstClr val="black"/>
                </a:solidFill>
                <a:latin typeface="Calibri"/>
              </a:rPr>
              <a:pPr defTabSz="966160">
                <a:defRPr/>
              </a:pPr>
              <a:t>2</a:t>
            </a:fld>
            <a:endParaRPr lang="it-IT">
              <a:solidFill>
                <a:prstClr val="black"/>
              </a:solidFill>
              <a:latin typeface="Calibri"/>
            </a:endParaRPr>
          </a:p>
        </p:txBody>
      </p:sp>
      <p:sp>
        <p:nvSpPr>
          <p:cNvPr id="6" name="Segnaposto note 5">
            <a:extLst>
              <a:ext uri="{FF2B5EF4-FFF2-40B4-BE49-F238E27FC236}">
                <a16:creationId xmlns:a16="http://schemas.microsoft.com/office/drawing/2014/main" id="{DD527D1B-FB13-4053-A6B0-AFA9FB390C8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75876999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>
          <a:xfrm>
            <a:off x="104775" y="750888"/>
            <a:ext cx="6680200" cy="3759200"/>
          </a:xfrm>
        </p:spPr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966160">
              <a:defRPr/>
            </a:pPr>
            <a:fld id="{817DD7F9-3D2B-4277-B649-A5055A05A97D}" type="slidenum">
              <a:rPr lang="it-IT">
                <a:solidFill>
                  <a:prstClr val="black"/>
                </a:solidFill>
                <a:latin typeface="Calibri"/>
              </a:rPr>
              <a:pPr defTabSz="966160">
                <a:defRPr/>
              </a:pPr>
              <a:t>3</a:t>
            </a:fld>
            <a:endParaRPr lang="it-IT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6" name="Segnaposto note 5">
            <a:extLst>
              <a:ext uri="{FF2B5EF4-FFF2-40B4-BE49-F238E27FC236}">
                <a16:creationId xmlns:a16="http://schemas.microsoft.com/office/drawing/2014/main" id="{3335ACF6-43F2-49AB-B234-EE1607797F4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71420329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>
          <a:xfrm>
            <a:off x="104775" y="750888"/>
            <a:ext cx="6680200" cy="3759200"/>
          </a:xfrm>
        </p:spPr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966160">
              <a:defRPr/>
            </a:pPr>
            <a:fld id="{817DD7F9-3D2B-4277-B649-A5055A05A97D}" type="slidenum">
              <a:rPr lang="it-IT">
                <a:solidFill>
                  <a:prstClr val="black"/>
                </a:solidFill>
                <a:latin typeface="Calibri"/>
              </a:rPr>
              <a:pPr defTabSz="966160">
                <a:defRPr/>
              </a:pPr>
              <a:t>4</a:t>
            </a:fld>
            <a:endParaRPr lang="it-IT">
              <a:solidFill>
                <a:prstClr val="black"/>
              </a:solidFill>
              <a:latin typeface="Calibri"/>
            </a:endParaRPr>
          </a:p>
        </p:txBody>
      </p:sp>
      <p:sp>
        <p:nvSpPr>
          <p:cNvPr id="6" name="Segnaposto note 5">
            <a:extLst>
              <a:ext uri="{FF2B5EF4-FFF2-40B4-BE49-F238E27FC236}">
                <a16:creationId xmlns:a16="http://schemas.microsoft.com/office/drawing/2014/main" id="{4B6F9F0F-B047-40C5-AC44-DB57CB7E1B8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63581283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>
          <a:xfrm>
            <a:off x="438150" y="1252538"/>
            <a:ext cx="6013450" cy="3382962"/>
          </a:xfrm>
        </p:spPr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39E2E5E-8F3A-484C-928C-66348B632F67}" type="slidenum">
              <a:rPr lang="it-IT" smtClean="0"/>
              <a:t>5</a:t>
            </a:fld>
            <a:endParaRPr lang="it-IT"/>
          </a:p>
        </p:txBody>
      </p:sp>
      <p:sp>
        <p:nvSpPr>
          <p:cNvPr id="6" name="Segnaposto note 5">
            <a:extLst>
              <a:ext uri="{FF2B5EF4-FFF2-40B4-BE49-F238E27FC236}">
                <a16:creationId xmlns:a16="http://schemas.microsoft.com/office/drawing/2014/main" id="{A28ED4AE-1761-41C2-8759-84D6FC86EEF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7398271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>
          <a:xfrm>
            <a:off x="104775" y="750888"/>
            <a:ext cx="6680200" cy="3759200"/>
          </a:xfrm>
        </p:spPr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966160">
              <a:defRPr/>
            </a:pPr>
            <a:fld id="{817DD7F9-3D2B-4277-B649-A5055A05A97D}" type="slidenum">
              <a:rPr lang="it-IT">
                <a:solidFill>
                  <a:prstClr val="black"/>
                </a:solidFill>
                <a:latin typeface="Calibri"/>
              </a:rPr>
              <a:pPr defTabSz="966160">
                <a:defRPr/>
              </a:pPr>
              <a:t>6</a:t>
            </a:fld>
            <a:endParaRPr lang="it-IT">
              <a:solidFill>
                <a:prstClr val="black"/>
              </a:solidFill>
              <a:latin typeface="Calibri"/>
            </a:endParaRPr>
          </a:p>
        </p:txBody>
      </p:sp>
      <p:sp>
        <p:nvSpPr>
          <p:cNvPr id="6" name="Segnaposto note 5">
            <a:extLst>
              <a:ext uri="{FF2B5EF4-FFF2-40B4-BE49-F238E27FC236}">
                <a16:creationId xmlns:a16="http://schemas.microsoft.com/office/drawing/2014/main" id="{FD95C5DF-BE4C-4C08-8676-6D40BC5BCCD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26680550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>
          <a:xfrm>
            <a:off x="104775" y="750888"/>
            <a:ext cx="6680200" cy="3759200"/>
          </a:xfrm>
        </p:spPr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966160">
              <a:defRPr/>
            </a:pPr>
            <a:fld id="{817DD7F9-3D2B-4277-B649-A5055A05A97D}" type="slidenum">
              <a:rPr lang="it-IT">
                <a:solidFill>
                  <a:prstClr val="black"/>
                </a:solidFill>
                <a:latin typeface="Calibri"/>
              </a:rPr>
              <a:pPr defTabSz="966160">
                <a:defRPr/>
              </a:pPr>
              <a:t>7</a:t>
            </a:fld>
            <a:endParaRPr lang="it-IT">
              <a:solidFill>
                <a:prstClr val="black"/>
              </a:solidFill>
              <a:latin typeface="Calibri"/>
            </a:endParaRPr>
          </a:p>
        </p:txBody>
      </p:sp>
      <p:sp>
        <p:nvSpPr>
          <p:cNvPr id="6" name="Segnaposto note 5">
            <a:extLst>
              <a:ext uri="{FF2B5EF4-FFF2-40B4-BE49-F238E27FC236}">
                <a16:creationId xmlns:a16="http://schemas.microsoft.com/office/drawing/2014/main" id="{0B94643C-7808-4474-A5EB-4C79CFED331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39294655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>
          <a:xfrm>
            <a:off x="104775" y="750888"/>
            <a:ext cx="6680200" cy="3759200"/>
          </a:xfrm>
        </p:spPr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966160">
              <a:defRPr/>
            </a:pPr>
            <a:fld id="{817DD7F9-3D2B-4277-B649-A5055A05A97D}" type="slidenum">
              <a:rPr lang="it-IT">
                <a:solidFill>
                  <a:prstClr val="black"/>
                </a:solidFill>
                <a:latin typeface="Calibri"/>
              </a:rPr>
              <a:pPr defTabSz="966160">
                <a:defRPr/>
              </a:pPr>
              <a:t>8</a:t>
            </a:fld>
            <a:endParaRPr lang="it-IT">
              <a:solidFill>
                <a:prstClr val="black"/>
              </a:solidFill>
              <a:latin typeface="Calibri"/>
            </a:endParaRPr>
          </a:p>
        </p:txBody>
      </p:sp>
      <p:sp>
        <p:nvSpPr>
          <p:cNvPr id="6" name="Segnaposto note 5">
            <a:extLst>
              <a:ext uri="{FF2B5EF4-FFF2-40B4-BE49-F238E27FC236}">
                <a16:creationId xmlns:a16="http://schemas.microsoft.com/office/drawing/2014/main" id="{5B0D3CCD-7659-4CA6-B377-8E1C07AD59F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3804809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>
          <a:xfrm>
            <a:off x="104775" y="750888"/>
            <a:ext cx="6680200" cy="3759200"/>
          </a:xfrm>
        </p:spPr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966160">
              <a:defRPr/>
            </a:pPr>
            <a:fld id="{817DD7F9-3D2B-4277-B649-A5055A05A97D}" type="slidenum">
              <a:rPr lang="it-IT">
                <a:solidFill>
                  <a:prstClr val="black"/>
                </a:solidFill>
                <a:latin typeface="Calibri"/>
              </a:rPr>
              <a:pPr defTabSz="966160">
                <a:defRPr/>
              </a:pPr>
              <a:t>9</a:t>
            </a:fld>
            <a:endParaRPr lang="it-IT">
              <a:solidFill>
                <a:prstClr val="black"/>
              </a:solidFill>
              <a:latin typeface="Calibri"/>
            </a:endParaRPr>
          </a:p>
        </p:txBody>
      </p:sp>
      <p:sp>
        <p:nvSpPr>
          <p:cNvPr id="6" name="Segnaposto note 5">
            <a:extLst>
              <a:ext uri="{FF2B5EF4-FFF2-40B4-BE49-F238E27FC236}">
                <a16:creationId xmlns:a16="http://schemas.microsoft.com/office/drawing/2014/main" id="{CD6088BE-EE45-49C1-946C-9B43436B42B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48081450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Title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51012" y="1300785"/>
            <a:ext cx="8689976" cy="2509213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51012" y="3886200"/>
            <a:ext cx="8689976" cy="1371599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it-IT"/>
              <a:t>Fare clic per modificare lo stile del sottotitolo dello schema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FA2B21-3FCD-4721-B95C-427943F61125}" type="datetime1">
              <a:rPr lang="en-US" smtClean="0"/>
              <a:t>6/12/2026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B7E4EF-A1BD-40F4-AB7B-04F084DD991D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0568165"/>
      </p:ext>
    </p:extLst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mmagine panoramica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4" y="4289374"/>
            <a:ext cx="10364432" cy="81161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84744" y="698261"/>
            <a:ext cx="9822532" cy="3214136"/>
          </a:xfrm>
          <a:prstGeom prst="roundRect">
            <a:avLst>
              <a:gd name="adj" fmla="val 4944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it-IT"/>
              <a:t>Fare clic sull'icona per inserire un'immagine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5108728"/>
            <a:ext cx="10364452" cy="682472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FA2B21-3FCD-4721-B95C-427943F61125}" type="datetime1">
              <a:rPr lang="en-US" smtClean="0"/>
              <a:t>6/12/2026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B7E4EF-A1BD-40F4-AB7B-04F084DD991D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860551"/>
      </p:ext>
    </p:extLst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olo e sotto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599"/>
            <a:ext cx="10364452" cy="3427245"/>
          </a:xfrm>
        </p:spPr>
        <p:txBody>
          <a:bodyPr anchor="ctr"/>
          <a:lstStyle>
            <a:lvl1pPr algn="ctr">
              <a:defRPr sz="3200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204821"/>
            <a:ext cx="10364452" cy="1586380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FA2B21-3FCD-4721-B95C-427943F61125}" type="datetime1">
              <a:rPr lang="en-US" smtClean="0"/>
              <a:t>6/12/2026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B7E4EF-A1BD-40F4-AB7B-04F084DD991D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6498544"/>
      </p:ext>
    </p:extLst>
  </p:cSld>
  <p:clrMapOvr>
    <a:masterClrMapping/>
  </p:clrMapOvr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zio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600"/>
            <a:ext cx="9302752" cy="299290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610032"/>
            <a:ext cx="8752299" cy="59478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4372796"/>
            <a:ext cx="10364452" cy="1421053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FA2B21-3FCD-4721-B95C-427943F61125}" type="datetime1">
              <a:rPr lang="en-US" smtClean="0"/>
              <a:t>6/12/2026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B7E4EF-A1BD-40F4-AB7B-04F084DD991D}" type="slidenum">
              <a:rPr lang="en-US" smtClean="0"/>
              <a:t>‹N›</a:t>
            </a:fld>
            <a:endParaRPr lang="en-US"/>
          </a:p>
        </p:txBody>
      </p:sp>
      <p:sp>
        <p:nvSpPr>
          <p:cNvPr id="13" name="TextBox 12"/>
          <p:cNvSpPr txBox="1"/>
          <p:nvPr/>
        </p:nvSpPr>
        <p:spPr>
          <a:xfrm>
            <a:off x="1001488" y="75416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557558" y="29935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826450605"/>
      </p:ext>
    </p:extLst>
  </p:cSld>
  <p:clrMapOvr>
    <a:masterClrMapping/>
  </p:clrMapOvr>
  <p:hf sldNum="0"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cheda nom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2138721"/>
            <a:ext cx="10364452" cy="2511835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662335"/>
            <a:ext cx="10364452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FA2B21-3FCD-4721-B95C-427943F61125}" type="datetime1">
              <a:rPr lang="en-US" smtClean="0"/>
              <a:t>6/12/2026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B7E4EF-A1BD-40F4-AB7B-04F084DD991D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9853329"/>
      </p:ext>
    </p:extLst>
  </p:cSld>
  <p:clrMapOvr>
    <a:masterClrMapping/>
  </p:clrMapOvr>
  <p:hf sldNum="0"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on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10364452" cy="1605094"/>
          </a:xfrm>
        </p:spPr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913774" y="2367093"/>
            <a:ext cx="3298976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913774" y="2943355"/>
            <a:ext cx="3298976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52389" y="2367093"/>
            <a:ext cx="329152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441348" y="2943355"/>
            <a:ext cx="3303351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2367093"/>
            <a:ext cx="33049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973298" y="2943355"/>
            <a:ext cx="3304928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FA2B21-3FCD-4721-B95C-427943F61125}" type="datetime1">
              <a:rPr lang="en-US" smtClean="0"/>
              <a:t>6/12/2026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B7E4EF-A1BD-40F4-AB7B-04F084DD991D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1501894"/>
      </p:ext>
    </p:extLst>
  </p:cSld>
  <p:clrMapOvr>
    <a:masterClrMapping/>
  </p:clrMapOvr>
  <p:hf sldNum="0"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onne immag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913774" y="610772"/>
            <a:ext cx="10364452" cy="1603922"/>
          </a:xfrm>
        </p:spPr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913774" y="4204820"/>
            <a:ext cx="3296409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913774" y="2367093"/>
            <a:ext cx="3296409" cy="1524000"/>
          </a:xfrm>
          <a:prstGeom prst="roundRect">
            <a:avLst>
              <a:gd name="adj" fmla="val 9363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it-IT"/>
              <a:t>Fare clic sull'icona per inserire un'immagine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913774" y="4781082"/>
            <a:ext cx="3296409" cy="101011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2759" y="4204820"/>
            <a:ext cx="33018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441348" y="2367093"/>
            <a:ext cx="3303352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it-IT"/>
              <a:t>Fare clic sull'icona per inserire un'immagine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41348" y="4781080"/>
            <a:ext cx="3303352" cy="1010119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4204820"/>
            <a:ext cx="330068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973298" y="2367093"/>
            <a:ext cx="3304928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it-IT"/>
              <a:t>Fare clic sull'icona per inserire un'immagine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73173" y="4781078"/>
            <a:ext cx="3305053" cy="1010121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FA2B21-3FCD-4721-B95C-427943F61125}" type="datetime1">
              <a:rPr lang="en-US" smtClean="0"/>
              <a:t>6/12/2026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B7E4EF-A1BD-40F4-AB7B-04F084DD991D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8479204"/>
      </p:ext>
    </p:extLst>
  </p:cSld>
  <p:clrMapOvr>
    <a:masterClrMapping/>
  </p:clrMapOvr>
  <p:hf sldNum="0" hdr="0" ft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2367093"/>
            <a:ext cx="10364452" cy="3424107"/>
          </a:xfrm>
        </p:spPr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FA2B21-3FCD-4721-B95C-427943F61125}" type="datetime1">
              <a:rPr lang="en-US" smtClean="0"/>
              <a:t>6/12/2026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B7E4EF-A1BD-40F4-AB7B-04F084DD991D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1410953"/>
      </p:ext>
    </p:extLst>
  </p:cSld>
  <p:clrMapOvr>
    <a:masterClrMapping/>
  </p:clrMapOvr>
  <p:hf sldNum="0" hdr="0" ftr="0" dt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609601"/>
            <a:ext cx="2553326" cy="518159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609601"/>
            <a:ext cx="7658724" cy="5181599"/>
          </a:xfrm>
        </p:spPr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FA2B21-3FCD-4721-B95C-427943F61125}" type="datetime1">
              <a:rPr lang="en-US" smtClean="0"/>
              <a:t>6/12/2026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B7E4EF-A1BD-40F4-AB7B-04F084DD991D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6190458"/>
      </p:ext>
    </p:extLst>
  </p:cSld>
  <p:clrMapOvr>
    <a:masterClrMapping/>
  </p:clrMapOvr>
  <p:hf sldNum="0" hdr="0" ftr="0" dt="0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it-IT"/>
              <a:t>Fare clic per modificare lo stile del sottotitolo dello schema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49D355-16BD-4E45-BD9A-5EA878CF7CBD}" type="datetimeFigureOut">
              <a:rPr lang="it-IT" smtClean="0"/>
              <a:t>12/06/2026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00694828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49D355-16BD-4E45-BD9A-5EA878CF7CBD}" type="datetimeFigureOut">
              <a:rPr lang="it-IT" smtClean="0"/>
              <a:t>12/06/2026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810127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10363826" cy="3424107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FA2B21-3FCD-4721-B95C-427943F61125}" type="datetime1">
              <a:rPr lang="en-US" smtClean="0"/>
              <a:t>6/12/2026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B7E4EF-A1BD-40F4-AB7B-04F084DD991D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1678139"/>
      </p:ext>
    </p:extLst>
  </p:cSld>
  <p:clrMapOvr>
    <a:masterClrMapping/>
  </p:clrMapOvr>
  <p:hf sldNum="0" hdr="0" ftr="0" dt="0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49D355-16BD-4E45-BD9A-5EA878CF7CBD}" type="datetimeFigureOut">
              <a:rPr lang="it-IT" smtClean="0"/>
              <a:t>12/06/2026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07206362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49D355-16BD-4E45-BD9A-5EA878CF7CBD}" type="datetimeFigureOut">
              <a:rPr lang="it-IT" smtClean="0"/>
              <a:t>12/06/2026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97485482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49D355-16BD-4E45-BD9A-5EA878CF7CBD}" type="datetimeFigureOut">
              <a:rPr lang="it-IT" smtClean="0"/>
              <a:t>12/06/2026</a:t>
            </a:fld>
            <a:endParaRPr lang="it-IT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9323929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49D355-16BD-4E45-BD9A-5EA878CF7CBD}" type="datetimeFigureOut">
              <a:rPr lang="it-IT" smtClean="0"/>
              <a:t>12/06/2026</a:t>
            </a:fld>
            <a:endParaRPr lang="it-IT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59410231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49D355-16BD-4E45-BD9A-5EA878CF7CBD}" type="datetimeFigureOut">
              <a:rPr lang="it-IT" smtClean="0"/>
              <a:t>12/06/2026</a:t>
            </a:fld>
            <a:endParaRPr lang="it-IT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62925386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49D355-16BD-4E45-BD9A-5EA878CF7CBD}" type="datetimeFigureOut">
              <a:rPr lang="it-IT" smtClean="0"/>
              <a:t>12/06/2026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947186888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it-IT"/>
              <a:t>Fare clic sull'icona per inserire un'immagine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49D355-16BD-4E45-BD9A-5EA878CF7CBD}" type="datetimeFigureOut">
              <a:rPr lang="it-IT" smtClean="0"/>
              <a:t>12/06/2026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58389475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49D355-16BD-4E45-BD9A-5EA878CF7CBD}" type="datetimeFigureOut">
              <a:rPr lang="it-IT" smtClean="0"/>
              <a:t>12/06/2026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04980291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49D355-16BD-4E45-BD9A-5EA878CF7CBD}" type="datetimeFigureOut">
              <a:rPr lang="it-IT" smtClean="0"/>
              <a:t>12/06/2026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6339406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828563"/>
            <a:ext cx="10351752" cy="2736819"/>
          </a:xfrm>
        </p:spPr>
        <p:txBody>
          <a:bodyPr anchor="b">
            <a:normAutofit/>
          </a:bodyPr>
          <a:lstStyle>
            <a:lvl1pPr>
              <a:defRPr sz="4000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4" y="3657457"/>
            <a:ext cx="10351752" cy="1368183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FA2B21-3FCD-4721-B95C-427943F61125}" type="datetime1">
              <a:rPr lang="en-US" smtClean="0"/>
              <a:t>6/12/2026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B7E4EF-A1BD-40F4-AB7B-04F084DD991D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3963778"/>
      </p:ext>
    </p:extLst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5106026" cy="3424107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6172200" y="2367092"/>
            <a:ext cx="5105400" cy="3424107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FA2B21-3FCD-4721-B95C-427943F61125}" type="datetime1">
              <a:rPr lang="en-US" smtClean="0"/>
              <a:t>6/12/2026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B7E4EF-A1BD-40F4-AB7B-04F084DD991D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6781463"/>
      </p:ext>
    </p:extLst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6328" y="2371018"/>
            <a:ext cx="487347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913774" y="3051012"/>
            <a:ext cx="5106027" cy="2740187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96423" y="2371018"/>
            <a:ext cx="488180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6172200" y="3051012"/>
            <a:ext cx="5105401" cy="2740187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FA2B21-3FCD-4721-B95C-427943F61125}" type="datetime1">
              <a:rPr lang="en-US" smtClean="0"/>
              <a:t>6/12/2026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B7E4EF-A1BD-40F4-AB7B-04F084DD991D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0794484"/>
      </p:ext>
    </p:extLst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FA2B21-3FCD-4721-B95C-427943F61125}" type="datetime1">
              <a:rPr lang="en-US" smtClean="0"/>
              <a:t>6/12/2026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B7E4EF-A1BD-40F4-AB7B-04F084DD991D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9005881"/>
      </p:ext>
    </p:extLst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FA2B21-3FCD-4721-B95C-427943F61125}" type="datetime1">
              <a:rPr lang="en-US" smtClean="0"/>
              <a:t>6/12/2026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B7E4EF-A1BD-40F4-AB7B-04F084DD991D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8746583"/>
      </p:ext>
    </p:extLst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609600"/>
            <a:ext cx="3935688" cy="2023252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5078062" y="609600"/>
            <a:ext cx="6200163" cy="5181599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2632852"/>
            <a:ext cx="3935689" cy="3158348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FA2B21-3FCD-4721-B95C-427943F61125}" type="datetime1">
              <a:rPr lang="en-US" smtClean="0"/>
              <a:t>6/12/2026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B7E4EF-A1BD-40F4-AB7B-04F084DD991D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8261515"/>
      </p:ext>
    </p:extLst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5934969" cy="2023254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24803" y="609601"/>
            <a:ext cx="3255358" cy="5181600"/>
          </a:xfrm>
          <a:prstGeom prst="roundRect">
            <a:avLst>
              <a:gd name="adj" fmla="val 4943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it-IT"/>
              <a:t>Fare clic sull'icona per inserire un'immagine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2632852"/>
            <a:ext cx="5934949" cy="3158347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FA2B21-3FCD-4721-B95C-427943F61125}" type="datetime1">
              <a:rPr lang="en-US" smtClean="0"/>
              <a:t>6/12/2026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B7E4EF-A1BD-40F4-AB7B-04F084DD991D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4331271"/>
      </p:ext>
    </p:extLst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5.xml"/><Relationship Id="rId3" Type="http://schemas.openxmlformats.org/officeDocument/2006/relationships/slideLayout" Target="../slideLayouts/slideLayout20.xml"/><Relationship Id="rId7" Type="http://schemas.openxmlformats.org/officeDocument/2006/relationships/slideLayout" Target="../slideLayouts/slideLayout24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9.xml"/><Relationship Id="rId1" Type="http://schemas.openxmlformats.org/officeDocument/2006/relationships/slideLayout" Target="../slideLayouts/slideLayout18.xml"/><Relationship Id="rId6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1.xml"/><Relationship Id="rId9" Type="http://schemas.openxmlformats.org/officeDocument/2006/relationships/slideLayout" Target="../slideLayouts/slideLayout2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19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5" y="2367093"/>
            <a:ext cx="10364452" cy="34241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78737" y="58832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F6FA2B21-3FCD-4721-B95C-427943F61125}" type="datetime1">
              <a:rPr lang="en-US" smtClean="0"/>
              <a:t>6/12/2026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3774" y="5883275"/>
            <a:ext cx="66728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1" y="5883275"/>
            <a:ext cx="76421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34B7E4EF-A1BD-40F4-AB7B-04F084DD991D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16176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0" r:id="rId1"/>
    <p:sldLayoutId id="2147483811" r:id="rId2"/>
    <p:sldLayoutId id="2147483812" r:id="rId3"/>
    <p:sldLayoutId id="2147483813" r:id="rId4"/>
    <p:sldLayoutId id="2147483814" r:id="rId5"/>
    <p:sldLayoutId id="2147483815" r:id="rId6"/>
    <p:sldLayoutId id="2147483816" r:id="rId7"/>
    <p:sldLayoutId id="2147483817" r:id="rId8"/>
    <p:sldLayoutId id="2147483818" r:id="rId9"/>
    <p:sldLayoutId id="2147483819" r:id="rId10"/>
    <p:sldLayoutId id="2147483820" r:id="rId11"/>
    <p:sldLayoutId id="2147483821" r:id="rId12"/>
    <p:sldLayoutId id="2147483822" r:id="rId13"/>
    <p:sldLayoutId id="2147483823" r:id="rId14"/>
    <p:sldLayoutId id="2147483824" r:id="rId15"/>
    <p:sldLayoutId id="2147483825" r:id="rId16"/>
    <p:sldLayoutId id="2147483826" r:id="rId17"/>
  </p:sldLayoutIdLst>
  <p:hf sldNum="0" hdr="0" ftr="0" dt="0"/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tx1"/>
        </a:buClr>
        <a:buFont typeface="Arial" panose="020B0604020202020204" pitchFamily="34" charset="0"/>
        <a:buChar char="•"/>
        <a:defRPr sz="20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8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6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6FA2B21-3FCD-4721-B95C-427943F61125}" type="datetime1">
              <a:rPr lang="en-US" smtClean="0"/>
              <a:t>6/12/2026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B7E4EF-A1BD-40F4-AB7B-04F084DD991D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57662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40" r:id="rId1"/>
    <p:sldLayoutId id="2147483841" r:id="rId2"/>
    <p:sldLayoutId id="2147483842" r:id="rId3"/>
    <p:sldLayoutId id="2147483843" r:id="rId4"/>
    <p:sldLayoutId id="2147483844" r:id="rId5"/>
    <p:sldLayoutId id="2147483845" r:id="rId6"/>
    <p:sldLayoutId id="2147483846" r:id="rId7"/>
    <p:sldLayoutId id="2147483847" r:id="rId8"/>
    <p:sldLayoutId id="2147483848" r:id="rId9"/>
    <p:sldLayoutId id="2147483849" r:id="rId10"/>
    <p:sldLayoutId id="2147483850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gi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26.jpeg"/><Relationship Id="rId5" Type="http://schemas.microsoft.com/office/2007/relationships/hdphoto" Target="../media/hdphoto2.wdp"/><Relationship Id="rId4" Type="http://schemas.openxmlformats.org/officeDocument/2006/relationships/image" Target="../media/image2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3.xml"/><Relationship Id="rId5" Type="http://schemas.openxmlformats.org/officeDocument/2006/relationships/image" Target="../media/image29.jpeg"/><Relationship Id="rId4" Type="http://schemas.openxmlformats.org/officeDocument/2006/relationships/hyperlink" Target="http://vincentvangogh.xoom.it/auto87.html" TargetMode="Externa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9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3.xml"/><Relationship Id="rId4" Type="http://schemas.openxmlformats.org/officeDocument/2006/relationships/image" Target="../media/image3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4.xml"/><Relationship Id="rId5" Type="http://schemas.microsoft.com/office/2007/relationships/hdphoto" Target="../media/hdphoto1.wdp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W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14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4.xml"/><Relationship Id="rId5" Type="http://schemas.openxmlformats.org/officeDocument/2006/relationships/image" Target="../media/image17.png"/><Relationship Id="rId4" Type="http://schemas.openxmlformats.org/officeDocument/2006/relationships/image" Target="../media/image16.w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7" Type="http://schemas.openxmlformats.org/officeDocument/2006/relationships/image" Target="../media/image21.gi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20.jpeg"/><Relationship Id="rId5" Type="http://schemas.openxmlformats.org/officeDocument/2006/relationships/hyperlink" Target="http://3.bp.blogspot.com/--lkbuZxZQPQ/T5oOqXBUEsI/AAAAAAAAAT8/Ij-h6-5waVY/s1600/gott+mit+uns.jpg" TargetMode="External"/><Relationship Id="rId4" Type="http://schemas.openxmlformats.org/officeDocument/2006/relationships/image" Target="../media/image1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23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1">
                <a:tint val="90000"/>
                <a:lumMod val="110000"/>
              </a:schemeClr>
            </a:gs>
            <a:gs pos="100000">
              <a:schemeClr val="bg1">
                <a:shade val="64000"/>
                <a:lumMod val="88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3">
            <a:extLst>
              <a:ext uri="{FF2B5EF4-FFF2-40B4-BE49-F238E27FC236}">
                <a16:creationId xmlns:a16="http://schemas.microsoft.com/office/drawing/2014/main" id="{6F9F73FE-1840-4E60-810D-CD1623725A3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194" b="12195"/>
          <a:stretch/>
        </p:blipFill>
        <p:spPr>
          <a:xfrm>
            <a:off x="480266" y="207817"/>
            <a:ext cx="11231468" cy="5143762"/>
          </a:xfrm>
          <a:prstGeom prst="rect">
            <a:avLst/>
          </a:prstGeom>
        </p:spPr>
      </p:pic>
      <p:sp>
        <p:nvSpPr>
          <p:cNvPr id="2" name="Titolo 1">
            <a:extLst>
              <a:ext uri="{FF2B5EF4-FFF2-40B4-BE49-F238E27FC236}">
                <a16:creationId xmlns:a16="http://schemas.microsoft.com/office/drawing/2014/main" id="{C6F5D605-1D0C-4F3A-B514-B5A49E82657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383536" y="4997533"/>
            <a:ext cx="7424928" cy="1116711"/>
          </a:xfrm>
        </p:spPr>
        <p:txBody>
          <a:bodyPr>
            <a:normAutofit/>
          </a:bodyPr>
          <a:lstStyle/>
          <a:p>
            <a:r>
              <a:rPr lang="it-IT" sz="4400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La strada della felicità</a:t>
            </a:r>
          </a:p>
        </p:txBody>
      </p:sp>
      <p:sp>
        <p:nvSpPr>
          <p:cNvPr id="3" name="Sottotitolo 2">
            <a:extLst>
              <a:ext uri="{FF2B5EF4-FFF2-40B4-BE49-F238E27FC236}">
                <a16:creationId xmlns:a16="http://schemas.microsoft.com/office/drawing/2014/main" id="{6F1EE71B-9F6E-4D45-AB33-DAE1D66033C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972726" y="5913555"/>
            <a:ext cx="6517482" cy="535939"/>
          </a:xfrm>
        </p:spPr>
        <p:txBody>
          <a:bodyPr>
            <a:normAutofit fontScale="92500"/>
          </a:bodyPr>
          <a:lstStyle/>
          <a:p>
            <a:pPr>
              <a:spcAft>
                <a:spcPts val="600"/>
              </a:spcAft>
            </a:pPr>
            <a:r>
              <a:rPr lang="it-IT" sz="2800" dirty="0">
                <a:solidFill>
                  <a:schemeClr val="tx2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Dall’Eucaristia alla vita</a:t>
            </a:r>
          </a:p>
        </p:txBody>
      </p:sp>
      <p:pic>
        <p:nvPicPr>
          <p:cNvPr id="5" name="Immagine 4" descr="Immagine che contiene disegnando&#10;&#10;Descrizione generata automaticamente">
            <a:extLst>
              <a:ext uri="{FF2B5EF4-FFF2-40B4-BE49-F238E27FC236}">
                <a16:creationId xmlns:a16="http://schemas.microsoft.com/office/drawing/2014/main" id="{3B6E698E-D3EE-46B3-BCF8-91B85DCF2DA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155617" y="4723500"/>
            <a:ext cx="1242037" cy="18320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12033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Casella di testo 26">
            <a:extLst>
              <a:ext uri="{FF2B5EF4-FFF2-40B4-BE49-F238E27FC236}">
                <a16:creationId xmlns:a16="http://schemas.microsoft.com/office/drawing/2014/main" id="{8E1CD796-24B8-4753-BAE7-7C2D66B9A846}"/>
              </a:ext>
            </a:extLst>
          </p:cNvPr>
          <p:cNvSpPr txBox="1">
            <a:spLocks/>
          </p:cNvSpPr>
          <p:nvPr/>
        </p:nvSpPr>
        <p:spPr>
          <a:xfrm>
            <a:off x="1626772" y="1037117"/>
            <a:ext cx="6882645" cy="714708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just" defTabSz="914400">
              <a:spcBef>
                <a:spcPts val="600"/>
              </a:spcBef>
              <a:tabLst>
                <a:tab pos="180340" algn="l"/>
              </a:tabLst>
              <a:defRPr/>
            </a:pPr>
            <a:endParaRPr lang="it-IT" sz="2800" dirty="0">
              <a:solidFill>
                <a:srgbClr val="000000"/>
              </a:solidFill>
              <a:latin typeface="Calibri"/>
              <a:ea typeface="Calibri"/>
              <a:cs typeface="Times New Roman"/>
            </a:endParaRPr>
          </a:p>
        </p:txBody>
      </p:sp>
      <p:sp>
        <p:nvSpPr>
          <p:cNvPr id="21" name="Casella di testo 26">
            <a:extLst>
              <a:ext uri="{FF2B5EF4-FFF2-40B4-BE49-F238E27FC236}">
                <a16:creationId xmlns:a16="http://schemas.microsoft.com/office/drawing/2014/main" id="{513E3F74-44D5-4E27-8A2E-8587729E945C}"/>
              </a:ext>
            </a:extLst>
          </p:cNvPr>
          <p:cNvSpPr txBox="1">
            <a:spLocks/>
          </p:cNvSpPr>
          <p:nvPr/>
        </p:nvSpPr>
        <p:spPr>
          <a:xfrm>
            <a:off x="5590406" y="657145"/>
            <a:ext cx="6296794" cy="116082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just" defTabSz="914400">
              <a:tabLst>
                <a:tab pos="179388" algn="l"/>
                <a:tab pos="539750" algn="l"/>
              </a:tabLst>
              <a:defRPr/>
            </a:pPr>
            <a:r>
              <a:rPr lang="it-IT" sz="2800" dirty="0">
                <a:solidFill>
                  <a:srgbClr val="000000"/>
                </a:solidFill>
                <a:latin typeface="Century Gothic" panose="020B0502020202020204" pitchFamily="34" charset="0"/>
                <a:ea typeface="Calibri"/>
                <a:cs typeface="Times New Roman"/>
              </a:rPr>
              <a:t>VIII. Non dire falsa testimonianza</a:t>
            </a:r>
          </a:p>
          <a:p>
            <a:pPr algn="just" defTabSz="914400">
              <a:tabLst>
                <a:tab pos="179388" algn="l"/>
                <a:tab pos="539750" algn="l"/>
              </a:tabLst>
              <a:defRPr/>
            </a:pPr>
            <a:r>
              <a:rPr lang="it-IT" sz="2800" b="1" dirty="0">
                <a:solidFill>
                  <a:srgbClr val="000000"/>
                </a:solidFill>
                <a:latin typeface="Century Gothic" panose="020B0502020202020204" pitchFamily="34" charset="0"/>
                <a:ea typeface="Calibri"/>
                <a:cs typeface="Times New Roman"/>
              </a:rPr>
              <a:t>La forza della sincerità</a:t>
            </a:r>
          </a:p>
        </p:txBody>
      </p:sp>
      <p:sp>
        <p:nvSpPr>
          <p:cNvPr id="27" name="Casella di testo 26">
            <a:extLst>
              <a:ext uri="{FF2B5EF4-FFF2-40B4-BE49-F238E27FC236}">
                <a16:creationId xmlns:a16="http://schemas.microsoft.com/office/drawing/2014/main" id="{2A98EED9-2B11-40AF-B8BC-190C4E4967A7}"/>
              </a:ext>
            </a:extLst>
          </p:cNvPr>
          <p:cNvSpPr txBox="1">
            <a:spLocks/>
          </p:cNvSpPr>
          <p:nvPr/>
        </p:nvSpPr>
        <p:spPr>
          <a:xfrm>
            <a:off x="209073" y="5182388"/>
            <a:ext cx="3509716" cy="1418937"/>
          </a:xfrm>
          <a:prstGeom prst="wedgeRoundRectCallout">
            <a:avLst>
              <a:gd name="adj1" fmla="val 32813"/>
              <a:gd name="adj2" fmla="val 62369"/>
              <a:gd name="adj3" fmla="val 16667"/>
            </a:avLst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914400">
              <a:spcBef>
                <a:spcPts val="600"/>
              </a:spcBef>
              <a:tabLst>
                <a:tab pos="180340" algn="l"/>
              </a:tabLst>
              <a:defRPr/>
            </a:pPr>
            <a:r>
              <a:rPr lang="it-IT" sz="2800" dirty="0">
                <a:solidFill>
                  <a:srgbClr val="000000"/>
                </a:solidFill>
                <a:latin typeface="Calibri"/>
                <a:ea typeface="Calibri"/>
                <a:cs typeface="Times New Roman"/>
              </a:rPr>
              <a:t>Dire sempre la verità?</a:t>
            </a:r>
          </a:p>
        </p:txBody>
      </p:sp>
      <p:sp>
        <p:nvSpPr>
          <p:cNvPr id="17" name="Casella di testo 26">
            <a:extLst>
              <a:ext uri="{FF2B5EF4-FFF2-40B4-BE49-F238E27FC236}">
                <a16:creationId xmlns:a16="http://schemas.microsoft.com/office/drawing/2014/main" id="{718DEC39-4BD1-479F-A582-25AE47E31A60}"/>
              </a:ext>
            </a:extLst>
          </p:cNvPr>
          <p:cNvSpPr txBox="1">
            <a:spLocks/>
          </p:cNvSpPr>
          <p:nvPr/>
        </p:nvSpPr>
        <p:spPr>
          <a:xfrm>
            <a:off x="5363215" y="1885911"/>
            <a:ext cx="2966746" cy="3100825"/>
          </a:xfrm>
          <a:prstGeom prst="rect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914400">
              <a:spcBef>
                <a:spcPts val="600"/>
              </a:spcBef>
              <a:tabLst>
                <a:tab pos="180340" algn="l"/>
              </a:tabLst>
              <a:defRPr/>
            </a:pPr>
            <a:r>
              <a:rPr lang="it-IT" sz="2400" dirty="0">
                <a:solidFill>
                  <a:srgbClr val="000000"/>
                </a:solidFill>
                <a:latin typeface="Century Gothic" panose="020B0502020202020204" pitchFamily="34" charset="0"/>
                <a:ea typeface="Calibri"/>
                <a:cs typeface="Times New Roman"/>
              </a:rPr>
              <a:t>SINE CERA: </a:t>
            </a:r>
          </a:p>
          <a:p>
            <a:pPr defTabSz="914400">
              <a:spcBef>
                <a:spcPts val="600"/>
              </a:spcBef>
              <a:tabLst>
                <a:tab pos="180340" algn="l"/>
              </a:tabLst>
              <a:defRPr/>
            </a:pPr>
            <a:r>
              <a:rPr lang="it-IT" sz="2400" dirty="0">
                <a:solidFill>
                  <a:srgbClr val="000000"/>
                </a:solidFill>
                <a:latin typeface="Century Gothic" panose="020B0502020202020204" pitchFamily="34" charset="0"/>
                <a:ea typeface="Calibri"/>
                <a:cs typeface="Times New Roman"/>
              </a:rPr>
              <a:t>liberarsi dalle maschere!</a:t>
            </a:r>
          </a:p>
          <a:p>
            <a:pPr defTabSz="914400">
              <a:spcBef>
                <a:spcPts val="600"/>
              </a:spcBef>
              <a:tabLst>
                <a:tab pos="180340" algn="l"/>
              </a:tabLst>
              <a:defRPr/>
            </a:pPr>
            <a:endParaRPr lang="it-IT" sz="2800" dirty="0">
              <a:solidFill>
                <a:srgbClr val="000000"/>
              </a:solidFill>
              <a:latin typeface="Calibri"/>
              <a:ea typeface="Calibri"/>
              <a:cs typeface="Times New Roman"/>
            </a:endParaRPr>
          </a:p>
        </p:txBody>
      </p:sp>
      <p:sp>
        <p:nvSpPr>
          <p:cNvPr id="19" name="Casella di testo 26">
            <a:extLst>
              <a:ext uri="{FF2B5EF4-FFF2-40B4-BE49-F238E27FC236}">
                <a16:creationId xmlns:a16="http://schemas.microsoft.com/office/drawing/2014/main" id="{2FA46417-7C82-437C-9767-42CF7112E1FB}"/>
              </a:ext>
            </a:extLst>
          </p:cNvPr>
          <p:cNvSpPr txBox="1">
            <a:spLocks/>
          </p:cNvSpPr>
          <p:nvPr/>
        </p:nvSpPr>
        <p:spPr>
          <a:xfrm>
            <a:off x="3840668" y="5182388"/>
            <a:ext cx="4459676" cy="1418937"/>
          </a:xfrm>
          <a:prstGeom prst="wedgeRoundRectCallout">
            <a:avLst>
              <a:gd name="adj1" fmla="val 32813"/>
              <a:gd name="adj2" fmla="val 62369"/>
              <a:gd name="adj3" fmla="val 16667"/>
            </a:avLst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914400">
              <a:spcBef>
                <a:spcPts val="600"/>
              </a:spcBef>
              <a:tabLst>
                <a:tab pos="180340" algn="l"/>
              </a:tabLst>
              <a:defRPr/>
            </a:pPr>
            <a:r>
              <a:rPr lang="it-IT" sz="2800" dirty="0">
                <a:solidFill>
                  <a:srgbClr val="000000"/>
                </a:solidFill>
                <a:latin typeface="Calibri"/>
                <a:ea typeface="Calibri"/>
                <a:cs typeface="Times New Roman"/>
              </a:rPr>
              <a:t>Si può rimediare </a:t>
            </a:r>
          </a:p>
          <a:p>
            <a:pPr defTabSz="914400">
              <a:tabLst>
                <a:tab pos="180340" algn="l"/>
              </a:tabLst>
              <a:defRPr/>
            </a:pPr>
            <a:r>
              <a:rPr lang="it-IT" sz="2800" dirty="0">
                <a:solidFill>
                  <a:srgbClr val="000000"/>
                </a:solidFill>
                <a:latin typeface="Calibri"/>
                <a:ea typeface="Calibri"/>
                <a:cs typeface="Times New Roman"/>
              </a:rPr>
              <a:t>ad un pettegolezzo? </a:t>
            </a:r>
          </a:p>
        </p:txBody>
      </p:sp>
      <p:sp>
        <p:nvSpPr>
          <p:cNvPr id="22" name="Casella di testo 26">
            <a:extLst>
              <a:ext uri="{FF2B5EF4-FFF2-40B4-BE49-F238E27FC236}">
                <a16:creationId xmlns:a16="http://schemas.microsoft.com/office/drawing/2014/main" id="{EFA75A67-F75E-499B-A0B5-356559F445E1}"/>
              </a:ext>
            </a:extLst>
          </p:cNvPr>
          <p:cNvSpPr txBox="1">
            <a:spLocks/>
          </p:cNvSpPr>
          <p:nvPr/>
        </p:nvSpPr>
        <p:spPr>
          <a:xfrm>
            <a:off x="8397170" y="5182387"/>
            <a:ext cx="3169772" cy="1418937"/>
          </a:xfrm>
          <a:prstGeom prst="wedgeRoundRectCallout">
            <a:avLst>
              <a:gd name="adj1" fmla="val 32813"/>
              <a:gd name="adj2" fmla="val 62369"/>
              <a:gd name="adj3" fmla="val 16667"/>
            </a:avLst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914400">
              <a:tabLst>
                <a:tab pos="180340" algn="l"/>
              </a:tabLst>
              <a:defRPr/>
            </a:pPr>
            <a:r>
              <a:rPr lang="it-IT" sz="2800" dirty="0">
                <a:solidFill>
                  <a:srgbClr val="000000"/>
                </a:solidFill>
                <a:latin typeface="Calibri"/>
                <a:ea typeface="Calibri"/>
                <a:cs typeface="Times New Roman"/>
              </a:rPr>
              <a:t>Alleniamoci a spettegolare…</a:t>
            </a:r>
          </a:p>
          <a:p>
            <a:pPr defTabSz="914400">
              <a:tabLst>
                <a:tab pos="180340" algn="l"/>
              </a:tabLst>
              <a:defRPr/>
            </a:pPr>
            <a:r>
              <a:rPr lang="it-IT" sz="2800" dirty="0">
                <a:solidFill>
                  <a:srgbClr val="000000"/>
                </a:solidFill>
                <a:latin typeface="Calibri"/>
                <a:ea typeface="Calibri"/>
                <a:cs typeface="Times New Roman"/>
              </a:rPr>
              <a:t>per il bene! </a:t>
            </a:r>
          </a:p>
        </p:txBody>
      </p:sp>
      <p:pic>
        <p:nvPicPr>
          <p:cNvPr id="5" name="Immagine 4">
            <a:extLst>
              <a:ext uri="{FF2B5EF4-FFF2-40B4-BE49-F238E27FC236}">
                <a16:creationId xmlns:a16="http://schemas.microsoft.com/office/drawing/2014/main" id="{B2536631-F046-4D7C-AE7A-277003EB8A2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42153" y="5367921"/>
            <a:ext cx="1149847" cy="1137039"/>
          </a:xfrm>
          <a:prstGeom prst="rect">
            <a:avLst/>
          </a:prstGeom>
        </p:spPr>
      </p:pic>
      <p:pic>
        <p:nvPicPr>
          <p:cNvPr id="6" name="Immagine 5">
            <a:extLst>
              <a:ext uri="{FF2B5EF4-FFF2-40B4-BE49-F238E27FC236}">
                <a16:creationId xmlns:a16="http://schemas.microsoft.com/office/drawing/2014/main" id="{3253A0FE-23EA-4243-8782-B85420BF50EC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3030" b="87879" l="9804" r="88235">
                        <a14:foregroundMark x1="49020" y1="18182" x2="35294" y2="63636"/>
                        <a14:foregroundMark x1="50980" y1="15152" x2="33333" y2="3030"/>
                        <a14:foregroundMark x1="45098" y1="6061" x2="31373" y2="6061"/>
                        <a14:foregroundMark x1="43137" y1="9091" x2="29412" y2="51515"/>
                        <a14:backgroundMark x1="25456" y1="56997" x2="25490" y2="57576"/>
                        <a14:backgroundMark x1="52941" y1="3030" x2="49020" y2="3030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1409464" y="4996856"/>
            <a:ext cx="573463" cy="371065"/>
          </a:xfrm>
          <a:prstGeom prst="rect">
            <a:avLst/>
          </a:prstGeom>
        </p:spPr>
      </p:pic>
      <p:pic>
        <p:nvPicPr>
          <p:cNvPr id="15" name="Immagine 14">
            <a:extLst>
              <a:ext uri="{FF2B5EF4-FFF2-40B4-BE49-F238E27FC236}">
                <a16:creationId xmlns:a16="http://schemas.microsoft.com/office/drawing/2014/main" id="{91547179-E924-4667-9CA6-DED4AB63B4B7}"/>
              </a:ext>
            </a:extLst>
          </p:cNvPr>
          <p:cNvPicPr/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012"/>
          <a:stretch/>
        </p:blipFill>
        <p:spPr bwMode="auto">
          <a:xfrm>
            <a:off x="-10482" y="591255"/>
            <a:ext cx="5306488" cy="4395481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CasellaDiTesto 2">
            <a:extLst>
              <a:ext uri="{FF2B5EF4-FFF2-40B4-BE49-F238E27FC236}">
                <a16:creationId xmlns:a16="http://schemas.microsoft.com/office/drawing/2014/main" id="{387DFEC5-4775-6527-EF53-0BCFDEA05EC8}"/>
              </a:ext>
            </a:extLst>
          </p:cNvPr>
          <p:cNvSpPr txBox="1"/>
          <p:nvPr/>
        </p:nvSpPr>
        <p:spPr>
          <a:xfrm>
            <a:off x="-1" y="0"/>
            <a:ext cx="12192001" cy="52322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it-IT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  <a:cs typeface="Calibri" panose="020F0502020204030204" pitchFamily="34" charset="0"/>
              </a:rPr>
              <a:t>LA STRADA DEI COMANDAMENTI. </a:t>
            </a:r>
            <a:r>
              <a:rPr lang="it-IT" sz="2800" dirty="0">
                <a:solidFill>
                  <a:schemeClr val="bg1"/>
                </a:solidFill>
                <a:latin typeface="Century Gothic" panose="020B0502020202020204" pitchFamily="34" charset="0"/>
                <a:cs typeface="Calibri" panose="020F0502020204030204" pitchFamily="34" charset="0"/>
              </a:rPr>
              <a:t>Una felicità che dura per sempre</a:t>
            </a:r>
          </a:p>
        </p:txBody>
      </p:sp>
      <p:sp>
        <p:nvSpPr>
          <p:cNvPr id="4" name="Casella di testo 26">
            <a:extLst>
              <a:ext uri="{FF2B5EF4-FFF2-40B4-BE49-F238E27FC236}">
                <a16:creationId xmlns:a16="http://schemas.microsoft.com/office/drawing/2014/main" id="{DCC8B0D3-FE42-6141-7E1D-0C402653E7AE}"/>
              </a:ext>
            </a:extLst>
          </p:cNvPr>
          <p:cNvSpPr txBox="1">
            <a:spLocks/>
          </p:cNvSpPr>
          <p:nvPr/>
        </p:nvSpPr>
        <p:spPr>
          <a:xfrm>
            <a:off x="8397170" y="1885015"/>
            <a:ext cx="2966746" cy="3100825"/>
          </a:xfrm>
          <a:prstGeom prst="rect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914400">
              <a:spcBef>
                <a:spcPts val="600"/>
              </a:spcBef>
              <a:tabLst>
                <a:tab pos="180340" algn="l"/>
              </a:tabLst>
              <a:defRPr/>
            </a:pPr>
            <a:r>
              <a:rPr lang="it-IT" sz="2400" dirty="0">
                <a:solidFill>
                  <a:srgbClr val="000000"/>
                </a:solidFill>
                <a:latin typeface="Century Gothic" panose="020B0502020202020204" pitchFamily="34" charset="0"/>
                <a:ea typeface="Calibri"/>
                <a:cs typeface="Times New Roman"/>
              </a:rPr>
              <a:t>LA PAGINA BIBLICA DI SUSANNA: </a:t>
            </a:r>
          </a:p>
          <a:p>
            <a:pPr defTabSz="914400">
              <a:spcBef>
                <a:spcPts val="600"/>
              </a:spcBef>
              <a:tabLst>
                <a:tab pos="180340" algn="l"/>
              </a:tabLst>
              <a:defRPr/>
            </a:pPr>
            <a:r>
              <a:rPr lang="it-IT" sz="2400" b="1" dirty="0">
                <a:solidFill>
                  <a:srgbClr val="000000"/>
                </a:solidFill>
                <a:latin typeface="Century Gothic" panose="020B0502020202020204" pitchFamily="34" charset="0"/>
                <a:ea typeface="Calibri"/>
                <a:cs typeface="Times New Roman"/>
              </a:rPr>
              <a:t>la testimonianza, </a:t>
            </a:r>
            <a:r>
              <a:rPr lang="it-IT" sz="2400" dirty="0">
                <a:solidFill>
                  <a:srgbClr val="000000"/>
                </a:solidFill>
                <a:latin typeface="Century Gothic" panose="020B0502020202020204" pitchFamily="34" charset="0"/>
                <a:ea typeface="Calibri"/>
                <a:cs typeface="Times New Roman"/>
              </a:rPr>
              <a:t>questione di vita </a:t>
            </a:r>
          </a:p>
          <a:p>
            <a:pPr defTabSz="914400">
              <a:tabLst>
                <a:tab pos="180340" algn="l"/>
              </a:tabLst>
              <a:defRPr/>
            </a:pPr>
            <a:r>
              <a:rPr lang="it-IT" sz="2400" dirty="0">
                <a:solidFill>
                  <a:srgbClr val="000000"/>
                </a:solidFill>
                <a:latin typeface="Century Gothic" panose="020B0502020202020204" pitchFamily="34" charset="0"/>
                <a:ea typeface="Calibri"/>
                <a:cs typeface="Times New Roman"/>
              </a:rPr>
              <a:t>o di morte</a:t>
            </a:r>
          </a:p>
          <a:p>
            <a:pPr defTabSz="914400">
              <a:spcBef>
                <a:spcPts val="600"/>
              </a:spcBef>
              <a:tabLst>
                <a:tab pos="180340" algn="l"/>
              </a:tabLst>
              <a:defRPr/>
            </a:pPr>
            <a:endParaRPr lang="it-IT" sz="2800" dirty="0">
              <a:solidFill>
                <a:srgbClr val="000000"/>
              </a:solidFill>
              <a:latin typeface="Calibri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720112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1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5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6000"/>
                            </p:stCondLst>
                            <p:childTnLst>
                              <p:par>
                                <p:cTn id="3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7000"/>
                            </p:stCondLst>
                            <p:childTnLst>
                              <p:par>
                                <p:cTn id="4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7" grpId="0" animBg="1"/>
      <p:bldP spid="17" grpId="0" animBg="1"/>
      <p:bldP spid="19" grpId="0" animBg="1"/>
      <p:bldP spid="22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olo 3"/>
          <p:cNvSpPr txBox="1">
            <a:spLocks/>
          </p:cNvSpPr>
          <p:nvPr/>
        </p:nvSpPr>
        <p:spPr>
          <a:xfrm>
            <a:off x="6412343" y="5069594"/>
            <a:ext cx="5779655" cy="1310514"/>
          </a:xfrm>
          <a:prstGeom prst="rect">
            <a:avLst/>
          </a:prstGeom>
          <a:noFill/>
          <a:ln w="3175">
            <a:noFill/>
          </a:ln>
          <a:effectLst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vert="horz" lIns="108000" tIns="108000" rIns="108000" bIns="0" anchor="ctr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5000" b="0" kern="120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it-IT" sz="3200" dirty="0"/>
          </a:p>
          <a:p>
            <a:r>
              <a:rPr lang="it-IT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Dal decalogo </a:t>
            </a:r>
          </a:p>
          <a:p>
            <a:r>
              <a:rPr lang="it-IT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al comandamento d’amore</a:t>
            </a:r>
          </a:p>
        </p:txBody>
      </p:sp>
      <p:pic>
        <p:nvPicPr>
          <p:cNvPr id="17" name="Immagine 16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633799"/>
            <a:ext cx="6322741" cy="4801749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</p:pic>
      <p:sp>
        <p:nvSpPr>
          <p:cNvPr id="22" name="Titolo 3"/>
          <p:cNvSpPr txBox="1">
            <a:spLocks/>
          </p:cNvSpPr>
          <p:nvPr/>
        </p:nvSpPr>
        <p:spPr>
          <a:xfrm>
            <a:off x="6412344" y="633798"/>
            <a:ext cx="3783215" cy="4801749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108000" tIns="108000" rIns="108000" bIns="0" anchor="t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5000" b="0" kern="120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4000"/>
              </a:lnSpc>
            </a:pPr>
            <a:r>
              <a:rPr lang="it-IT" sz="2400" dirty="0">
                <a:solidFill>
                  <a:schemeClr val="bg2">
                    <a:lumMod val="10000"/>
                  </a:schemeClr>
                </a:solidFill>
                <a:latin typeface="Century Gothic" panose="020B0502020202020204" pitchFamily="34" charset="0"/>
                <a:cs typeface="Calibri" panose="020F0502020204030204" pitchFamily="34" charset="0"/>
              </a:rPr>
              <a:t>Gesù apre una prospettiva nuova: </a:t>
            </a:r>
          </a:p>
          <a:p>
            <a:pPr>
              <a:lnSpc>
                <a:spcPct val="114000"/>
              </a:lnSpc>
            </a:pPr>
            <a:r>
              <a:rPr lang="it-IT" sz="2400" dirty="0">
                <a:solidFill>
                  <a:schemeClr val="bg2">
                    <a:lumMod val="10000"/>
                  </a:schemeClr>
                </a:solidFill>
                <a:latin typeface="Century Gothic" panose="020B0502020202020204" pitchFamily="34" charset="0"/>
                <a:cs typeface="Calibri" panose="020F0502020204030204" pitchFamily="34" charset="0"/>
              </a:rPr>
              <a:t>percorrere sui suoi passi </a:t>
            </a:r>
            <a:r>
              <a:rPr lang="it-IT" sz="2400" b="1" dirty="0">
                <a:solidFill>
                  <a:schemeClr val="bg2">
                    <a:lumMod val="10000"/>
                  </a:schemeClr>
                </a:solidFill>
                <a:latin typeface="Century Gothic" panose="020B0502020202020204" pitchFamily="34" charset="0"/>
                <a:cs typeface="Calibri" panose="020F0502020204030204" pitchFamily="34" charset="0"/>
              </a:rPr>
              <a:t>l’inaudita via dell’amore</a:t>
            </a:r>
            <a:r>
              <a:rPr lang="it-IT" sz="2400" dirty="0">
                <a:solidFill>
                  <a:schemeClr val="bg2">
                    <a:lumMod val="10000"/>
                  </a:schemeClr>
                </a:solidFill>
                <a:latin typeface="Century Gothic" panose="020B0502020202020204" pitchFamily="34" charset="0"/>
                <a:cs typeface="Calibri" panose="020F0502020204030204" pitchFamily="34" charset="0"/>
              </a:rPr>
              <a:t>. </a:t>
            </a:r>
          </a:p>
          <a:p>
            <a:pPr>
              <a:lnSpc>
                <a:spcPct val="114000"/>
              </a:lnSpc>
            </a:pPr>
            <a:r>
              <a:rPr lang="it-IT" sz="2400" dirty="0">
                <a:solidFill>
                  <a:schemeClr val="bg2">
                    <a:lumMod val="10000"/>
                  </a:schemeClr>
                </a:solidFill>
                <a:latin typeface="Century Gothic" panose="020B0502020202020204" pitchFamily="34" charset="0"/>
                <a:cs typeface="Calibri" panose="020F0502020204030204" pitchFamily="34" charset="0"/>
              </a:rPr>
              <a:t>La via di chi mette al primo posto </a:t>
            </a:r>
            <a:r>
              <a:rPr lang="it-IT" sz="2400" b="1" dirty="0">
                <a:solidFill>
                  <a:schemeClr val="bg2">
                    <a:lumMod val="10000"/>
                  </a:schemeClr>
                </a:solidFill>
                <a:latin typeface="Century Gothic" panose="020B0502020202020204" pitchFamily="34" charset="0"/>
                <a:cs typeface="Calibri" panose="020F0502020204030204" pitchFamily="34" charset="0"/>
              </a:rPr>
              <a:t>la felicità dell’altro</a:t>
            </a:r>
            <a:r>
              <a:rPr lang="it-IT" sz="2400" dirty="0">
                <a:solidFill>
                  <a:schemeClr val="bg2">
                    <a:lumMod val="10000"/>
                  </a:schemeClr>
                </a:solidFill>
                <a:latin typeface="Century Gothic" panose="020B0502020202020204" pitchFamily="34" charset="0"/>
                <a:cs typeface="Calibri" panose="020F0502020204030204" pitchFamily="34" charset="0"/>
              </a:rPr>
              <a:t>…</a:t>
            </a:r>
          </a:p>
        </p:txBody>
      </p:sp>
      <p:sp>
        <p:nvSpPr>
          <p:cNvPr id="3" name="Fumetto 2 2"/>
          <p:cNvSpPr/>
          <p:nvPr/>
        </p:nvSpPr>
        <p:spPr>
          <a:xfrm>
            <a:off x="523223" y="4863374"/>
            <a:ext cx="4953491" cy="1722954"/>
          </a:xfrm>
          <a:prstGeom prst="wedgeRoundRectCallout">
            <a:avLst>
              <a:gd name="adj1" fmla="val -18463"/>
              <a:gd name="adj2" fmla="val -61712"/>
              <a:gd name="adj3" fmla="val 16667"/>
            </a:avLst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it-IT" sz="28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Un tale scendeva </a:t>
            </a:r>
          </a:p>
          <a:p>
            <a:pPr algn="ctr"/>
            <a:r>
              <a:rPr lang="it-IT" sz="28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da Gerusalemme </a:t>
            </a:r>
          </a:p>
          <a:p>
            <a:pPr algn="ctr"/>
            <a:r>
              <a:rPr lang="it-IT" sz="28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a Gerico…</a:t>
            </a:r>
          </a:p>
        </p:txBody>
      </p:sp>
      <p:sp>
        <p:nvSpPr>
          <p:cNvPr id="2" name="CasellaDiTesto 1">
            <a:extLst>
              <a:ext uri="{FF2B5EF4-FFF2-40B4-BE49-F238E27FC236}">
                <a16:creationId xmlns:a16="http://schemas.microsoft.com/office/drawing/2014/main" id="{8CFFB2DF-A726-6AB3-C3AB-C328584BDFC4}"/>
              </a:ext>
            </a:extLst>
          </p:cNvPr>
          <p:cNvSpPr txBox="1"/>
          <p:nvPr/>
        </p:nvSpPr>
        <p:spPr>
          <a:xfrm>
            <a:off x="-1" y="0"/>
            <a:ext cx="12192001" cy="584775"/>
          </a:xfrm>
          <a:prstGeom prst="rect">
            <a:avLst/>
          </a:prstGeom>
          <a:solidFill>
            <a:schemeClr val="accent3"/>
          </a:solidFill>
          <a:ln/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it-IT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  <a:cs typeface="Calibri" panose="020F0502020204030204" pitchFamily="34" charset="0"/>
              </a:rPr>
              <a:t>LA STRADA DEL DISCEPOLO. </a:t>
            </a:r>
            <a:r>
              <a:rPr lang="it-IT" sz="3200" dirty="0">
                <a:solidFill>
                  <a:schemeClr val="bg1"/>
                </a:solidFill>
                <a:latin typeface="Century Gothic" panose="020B0502020202020204" pitchFamily="34" charset="0"/>
                <a:cs typeface="Calibri" panose="020F0502020204030204" pitchFamily="34" charset="0"/>
              </a:rPr>
              <a:t>Una felicità che si moltiplica</a:t>
            </a:r>
          </a:p>
        </p:txBody>
      </p:sp>
      <p:sp>
        <p:nvSpPr>
          <p:cNvPr id="5" name="Freccia circolare a sinistra 4">
            <a:extLst>
              <a:ext uri="{FF2B5EF4-FFF2-40B4-BE49-F238E27FC236}">
                <a16:creationId xmlns:a16="http://schemas.microsoft.com/office/drawing/2014/main" id="{0A7B58C6-1472-555E-6306-9EE6FDB5C6D0}"/>
              </a:ext>
            </a:extLst>
          </p:cNvPr>
          <p:cNvSpPr/>
          <p:nvPr/>
        </p:nvSpPr>
        <p:spPr>
          <a:xfrm>
            <a:off x="9942468" y="4503420"/>
            <a:ext cx="1188720" cy="1531620"/>
          </a:xfrm>
          <a:prstGeom prst="curvedLef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51992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000"/>
                            </p:stCondLst>
                            <p:childTnLst>
                              <p:par>
                                <p:cTn id="1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6000"/>
                            </p:stCondLst>
                            <p:childTnLst>
                              <p:par>
                                <p:cTn id="2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22" grpId="0" animBg="1"/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Immagine 13" descr="http://www.canvaspaintingforsale.com/hecheng/fdj/267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21520" y="3392"/>
            <a:ext cx="4495182" cy="68267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Rectangle 9"/>
          <p:cNvSpPr>
            <a:spLocks noRot="1" noChangeArrowheads="1"/>
          </p:cNvSpPr>
          <p:nvPr/>
        </p:nvSpPr>
        <p:spPr bwMode="auto">
          <a:xfrm>
            <a:off x="1311888" y="184422"/>
            <a:ext cx="2784863" cy="1356673"/>
          </a:xfrm>
          <a:prstGeom prst="rect">
            <a:avLst/>
          </a:prstGeom>
          <a:solidFill>
            <a:srgbClr val="D9DFA3"/>
          </a:solidFill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it-IT" sz="2600" dirty="0">
                <a:solidFill>
                  <a:srgbClr val="B83D68">
                    <a:lumMod val="50000"/>
                  </a:srgbClr>
                </a:solidFill>
                <a:latin typeface="Century Gothic" panose="020B0502020202020204" pitchFamily="34" charset="0"/>
              </a:rPr>
              <a:t>1. </a:t>
            </a:r>
            <a:r>
              <a:rPr lang="it-IT" sz="2600" dirty="0">
                <a:solidFill>
                  <a:srgbClr val="B83D68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L’antefatto: </a:t>
            </a:r>
            <a:r>
              <a:rPr lang="it-IT" sz="2600" dirty="0">
                <a:solidFill>
                  <a:srgbClr val="B83D68">
                    <a:lumMod val="50000"/>
                  </a:srgbClr>
                </a:solidFill>
                <a:latin typeface="Century Gothic" panose="020B0502020202020204" pitchFamily="34" charset="0"/>
              </a:rPr>
              <a:t>violenza e indifferenza </a:t>
            </a:r>
          </a:p>
        </p:txBody>
      </p:sp>
      <p:sp>
        <p:nvSpPr>
          <p:cNvPr id="18" name="Rectangle 9"/>
          <p:cNvSpPr>
            <a:spLocks noRot="1" noChangeArrowheads="1"/>
          </p:cNvSpPr>
          <p:nvPr/>
        </p:nvSpPr>
        <p:spPr bwMode="auto">
          <a:xfrm>
            <a:off x="8887522" y="184422"/>
            <a:ext cx="3304478" cy="1493293"/>
          </a:xfrm>
          <a:prstGeom prst="rect">
            <a:avLst/>
          </a:prstGeom>
          <a:solidFill>
            <a:srgbClr val="F3A12D"/>
          </a:solidFill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it-IT" sz="2400" dirty="0">
                <a:solidFill>
                  <a:srgbClr val="B83D68">
                    <a:lumMod val="50000"/>
                  </a:srgbClr>
                </a:solidFill>
                <a:latin typeface="Century Gothic" panose="020B0502020202020204" pitchFamily="34" charset="0"/>
              </a:rPr>
              <a:t>2. </a:t>
            </a:r>
            <a:r>
              <a:rPr lang="it-IT" sz="2400" dirty="0">
                <a:solidFill>
                  <a:srgbClr val="B83D68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La prossimità: </a:t>
            </a:r>
          </a:p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it-IT" sz="2400" dirty="0">
                <a:solidFill>
                  <a:srgbClr val="B83D68">
                    <a:lumMod val="50000"/>
                  </a:srgbClr>
                </a:solidFill>
                <a:latin typeface="Century Gothic" panose="020B0502020202020204" pitchFamily="34" charset="0"/>
              </a:rPr>
              <a:t>farsi carico della</a:t>
            </a:r>
          </a:p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it-IT" sz="2400" dirty="0">
                <a:solidFill>
                  <a:srgbClr val="B83D68">
                    <a:lumMod val="50000"/>
                  </a:srgbClr>
                </a:solidFill>
                <a:latin typeface="Century Gothic" panose="020B0502020202020204" pitchFamily="34" charset="0"/>
              </a:rPr>
              <a:t>sofferenza </a:t>
            </a:r>
          </a:p>
        </p:txBody>
      </p:sp>
      <p:sp>
        <p:nvSpPr>
          <p:cNvPr id="19" name="Rectangle 9"/>
          <p:cNvSpPr>
            <a:spLocks noRot="1" noChangeArrowheads="1"/>
          </p:cNvSpPr>
          <p:nvPr/>
        </p:nvSpPr>
        <p:spPr bwMode="auto">
          <a:xfrm>
            <a:off x="1311812" y="1629124"/>
            <a:ext cx="2784863" cy="1257300"/>
          </a:xfrm>
          <a:prstGeom prst="rect">
            <a:avLst/>
          </a:prstGeom>
          <a:solidFill>
            <a:srgbClr val="D9DFA3"/>
          </a:solidFill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it-IT" sz="2400" dirty="0">
                <a:solidFill>
                  <a:srgbClr val="B83D68">
                    <a:lumMod val="50000"/>
                  </a:srgbClr>
                </a:solidFill>
                <a:latin typeface="Century Gothic" panose="020B0502020202020204" pitchFamily="34" charset="0"/>
              </a:rPr>
              <a:t>I personaggi </a:t>
            </a:r>
          </a:p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it-IT" sz="2400" dirty="0">
                <a:solidFill>
                  <a:srgbClr val="B83D68">
                    <a:lumMod val="50000"/>
                  </a:srgbClr>
                </a:solidFill>
                <a:latin typeface="Century Gothic" panose="020B0502020202020204" pitchFamily="34" charset="0"/>
              </a:rPr>
              <a:t>si allontanano</a:t>
            </a:r>
            <a:endParaRPr lang="it-IT" sz="2000" dirty="0">
              <a:solidFill>
                <a:srgbClr val="B83D68">
                  <a:lumMod val="50000"/>
                </a:srgbClr>
              </a:solidFill>
              <a:latin typeface="Century Gothic" panose="020B0502020202020204" pitchFamily="34" charset="0"/>
            </a:endParaRPr>
          </a:p>
        </p:txBody>
      </p:sp>
      <p:sp>
        <p:nvSpPr>
          <p:cNvPr id="20" name="Rectangle 9"/>
          <p:cNvSpPr>
            <a:spLocks noRot="1" noChangeArrowheads="1"/>
          </p:cNvSpPr>
          <p:nvPr/>
        </p:nvSpPr>
        <p:spPr bwMode="auto">
          <a:xfrm>
            <a:off x="1311812" y="2981754"/>
            <a:ext cx="2784863" cy="989823"/>
          </a:xfrm>
          <a:prstGeom prst="rect">
            <a:avLst/>
          </a:prstGeom>
          <a:solidFill>
            <a:srgbClr val="D9DFA3"/>
          </a:solidFill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it-IT" sz="2400" dirty="0">
                <a:solidFill>
                  <a:srgbClr val="B83D68">
                    <a:lumMod val="50000"/>
                  </a:srgbClr>
                </a:solidFill>
                <a:latin typeface="Century Gothic" panose="020B0502020202020204" pitchFamily="34" charset="0"/>
              </a:rPr>
              <a:t>La valigia </a:t>
            </a:r>
          </a:p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it-IT" sz="2400" dirty="0">
                <a:solidFill>
                  <a:srgbClr val="B83D68">
                    <a:lumMod val="50000"/>
                  </a:srgbClr>
                </a:solidFill>
                <a:latin typeface="Century Gothic" panose="020B0502020202020204" pitchFamily="34" charset="0"/>
              </a:rPr>
              <a:t>è aperta</a:t>
            </a:r>
            <a:endParaRPr lang="it-IT" sz="2000" dirty="0">
              <a:solidFill>
                <a:srgbClr val="B83D68">
                  <a:lumMod val="50000"/>
                </a:srgbClr>
              </a:solidFill>
              <a:latin typeface="Century Gothic" panose="020B0502020202020204" pitchFamily="34" charset="0"/>
            </a:endParaRPr>
          </a:p>
        </p:txBody>
      </p:sp>
      <p:sp>
        <p:nvSpPr>
          <p:cNvPr id="35" name="Rectangle 9"/>
          <p:cNvSpPr>
            <a:spLocks noRot="1" noChangeArrowheads="1"/>
          </p:cNvSpPr>
          <p:nvPr/>
        </p:nvSpPr>
        <p:spPr bwMode="auto">
          <a:xfrm>
            <a:off x="8891163" y="1740249"/>
            <a:ext cx="3300837" cy="1035050"/>
          </a:xfrm>
          <a:prstGeom prst="rect">
            <a:avLst/>
          </a:prstGeom>
          <a:solidFill>
            <a:srgbClr val="F3A12D"/>
          </a:solidFill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it-IT" sz="2400" dirty="0">
                <a:solidFill>
                  <a:srgbClr val="B83D68">
                    <a:lumMod val="50000"/>
                  </a:srgbClr>
                </a:solidFill>
                <a:latin typeface="Century Gothic" panose="020B0502020202020204" pitchFamily="34" charset="0"/>
              </a:rPr>
              <a:t>Le maniche </a:t>
            </a:r>
          </a:p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it-IT" sz="2400" dirty="0">
                <a:solidFill>
                  <a:srgbClr val="B83D68">
                    <a:lumMod val="50000"/>
                  </a:srgbClr>
                </a:solidFill>
                <a:latin typeface="Century Gothic" panose="020B0502020202020204" pitchFamily="34" charset="0"/>
              </a:rPr>
              <a:t>e la benda</a:t>
            </a:r>
            <a:endParaRPr lang="it-IT" sz="2000" dirty="0">
              <a:solidFill>
                <a:srgbClr val="B83D68">
                  <a:lumMod val="50000"/>
                </a:srgbClr>
              </a:solidFill>
              <a:latin typeface="Century Gothic" panose="020B0502020202020204" pitchFamily="34" charset="0"/>
            </a:endParaRPr>
          </a:p>
        </p:txBody>
      </p:sp>
      <p:sp>
        <p:nvSpPr>
          <p:cNvPr id="36" name="Rectangle 9"/>
          <p:cNvSpPr>
            <a:spLocks noRot="1" noChangeArrowheads="1"/>
          </p:cNvSpPr>
          <p:nvPr/>
        </p:nvSpPr>
        <p:spPr bwMode="auto">
          <a:xfrm>
            <a:off x="8887446" y="2837833"/>
            <a:ext cx="3304554" cy="1035050"/>
          </a:xfrm>
          <a:prstGeom prst="rect">
            <a:avLst/>
          </a:prstGeom>
          <a:solidFill>
            <a:srgbClr val="F3A12D"/>
          </a:solidFill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it-IT" sz="2400" dirty="0">
                <a:solidFill>
                  <a:srgbClr val="B83D68">
                    <a:lumMod val="50000"/>
                  </a:srgbClr>
                </a:solidFill>
                <a:latin typeface="Century Gothic" panose="020B0502020202020204" pitchFamily="34" charset="0"/>
              </a:rPr>
              <a:t>Il colore </a:t>
            </a:r>
          </a:p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it-IT" sz="2400" dirty="0">
                <a:solidFill>
                  <a:srgbClr val="B83D68">
                    <a:lumMod val="50000"/>
                  </a:srgbClr>
                </a:solidFill>
                <a:latin typeface="Century Gothic" panose="020B0502020202020204" pitchFamily="34" charset="0"/>
              </a:rPr>
              <a:t>e il tratteggio</a:t>
            </a:r>
            <a:endParaRPr lang="it-IT" sz="2000" dirty="0">
              <a:solidFill>
                <a:srgbClr val="B83D68">
                  <a:lumMod val="50000"/>
                </a:srgbClr>
              </a:solidFill>
              <a:latin typeface="Century Gothic" panose="020B0502020202020204" pitchFamily="34" charset="0"/>
            </a:endParaRPr>
          </a:p>
        </p:txBody>
      </p:sp>
      <p:cxnSp>
        <p:nvCxnSpPr>
          <p:cNvPr id="11" name="Connettore 1 10"/>
          <p:cNvCxnSpPr>
            <a:cxnSpLocks/>
          </p:cNvCxnSpPr>
          <p:nvPr/>
        </p:nvCxnSpPr>
        <p:spPr>
          <a:xfrm>
            <a:off x="4230174" y="-24418"/>
            <a:ext cx="4495182" cy="6832062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Rectangle 9"/>
          <p:cNvSpPr>
            <a:spLocks noRot="1" noChangeArrowheads="1"/>
          </p:cNvSpPr>
          <p:nvPr/>
        </p:nvSpPr>
        <p:spPr bwMode="auto">
          <a:xfrm>
            <a:off x="8887446" y="3935417"/>
            <a:ext cx="3304554" cy="1035050"/>
          </a:xfrm>
          <a:prstGeom prst="rect">
            <a:avLst/>
          </a:prstGeom>
          <a:solidFill>
            <a:srgbClr val="F3A12D"/>
          </a:solidFill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it-IT" sz="2400" dirty="0">
                <a:solidFill>
                  <a:srgbClr val="B83D68">
                    <a:lumMod val="50000"/>
                  </a:srgbClr>
                </a:solidFill>
                <a:latin typeface="Century Gothic" panose="020B0502020202020204" pitchFamily="34" charset="0"/>
              </a:rPr>
              <a:t>Dalla groppa alle spalle</a:t>
            </a:r>
          </a:p>
        </p:txBody>
      </p:sp>
      <p:sp>
        <p:nvSpPr>
          <p:cNvPr id="41" name="Rectangle 9"/>
          <p:cNvSpPr>
            <a:spLocks noRot="1" noChangeArrowheads="1"/>
          </p:cNvSpPr>
          <p:nvPr/>
        </p:nvSpPr>
        <p:spPr bwMode="auto">
          <a:xfrm>
            <a:off x="8891163" y="5012243"/>
            <a:ext cx="3300837" cy="1642251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3">
              <a:shade val="15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it-IT" sz="2400" dirty="0">
                <a:solidFill>
                  <a:schemeClr val="bg1"/>
                </a:solidFill>
                <a:latin typeface="Century Gothic" panose="020B0502020202020204" pitchFamily="34" charset="0"/>
              </a:rPr>
              <a:t>3. </a:t>
            </a:r>
            <a:r>
              <a:rPr lang="it-IT" sz="2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Il coinvolgimento </a:t>
            </a:r>
          </a:p>
        </p:txBody>
      </p:sp>
      <p:pic>
        <p:nvPicPr>
          <p:cNvPr id="42" name="Immagine 41" descr="autoritratto, self portrait, autoportrait, vincent van gogh, 1887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1812" y="4127504"/>
            <a:ext cx="2055856" cy="25269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7" name="Ovale 36"/>
          <p:cNvSpPr/>
          <p:nvPr/>
        </p:nvSpPr>
        <p:spPr>
          <a:xfrm>
            <a:off x="4437414" y="2202749"/>
            <a:ext cx="524627" cy="617888"/>
          </a:xfrm>
          <a:prstGeom prst="ellipse">
            <a:avLst/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  <a:defRPr/>
            </a:pPr>
            <a:endParaRPr lang="it-IT">
              <a:solidFill>
                <a:prstClr val="white"/>
              </a:solidFill>
              <a:latin typeface="Constantia"/>
            </a:endParaRPr>
          </a:p>
        </p:txBody>
      </p:sp>
      <p:sp>
        <p:nvSpPr>
          <p:cNvPr id="46" name="Ovale 45"/>
          <p:cNvSpPr/>
          <p:nvPr/>
        </p:nvSpPr>
        <p:spPr>
          <a:xfrm>
            <a:off x="4306550" y="3733625"/>
            <a:ext cx="795422" cy="625475"/>
          </a:xfrm>
          <a:prstGeom prst="ellipse">
            <a:avLst/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  <a:defRPr/>
            </a:pPr>
            <a:endParaRPr lang="it-IT">
              <a:solidFill>
                <a:prstClr val="white"/>
              </a:solidFill>
              <a:latin typeface="Constantia"/>
            </a:endParaRPr>
          </a:p>
        </p:txBody>
      </p:sp>
      <p:sp>
        <p:nvSpPr>
          <p:cNvPr id="47" name="Ovale 46"/>
          <p:cNvSpPr/>
          <p:nvPr/>
        </p:nvSpPr>
        <p:spPr>
          <a:xfrm>
            <a:off x="4704261" y="931068"/>
            <a:ext cx="3534974" cy="5170022"/>
          </a:xfrm>
          <a:prstGeom prst="ellipse">
            <a:avLst/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  <a:defRPr/>
            </a:pPr>
            <a:endParaRPr lang="it-IT">
              <a:solidFill>
                <a:prstClr val="white"/>
              </a:solidFill>
              <a:latin typeface="Constantia"/>
            </a:endParaRPr>
          </a:p>
        </p:txBody>
      </p:sp>
      <p:sp>
        <p:nvSpPr>
          <p:cNvPr id="48" name="Ovale 47"/>
          <p:cNvSpPr/>
          <p:nvPr/>
        </p:nvSpPr>
        <p:spPr>
          <a:xfrm>
            <a:off x="4247796" y="4572794"/>
            <a:ext cx="912930" cy="912811"/>
          </a:xfrm>
          <a:prstGeom prst="ellipse">
            <a:avLst/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  <a:defRPr/>
            </a:pPr>
            <a:endParaRPr lang="it-IT">
              <a:solidFill>
                <a:prstClr val="white"/>
              </a:solidFill>
              <a:latin typeface="Constantia"/>
            </a:endParaRPr>
          </a:p>
        </p:txBody>
      </p:sp>
      <p:sp>
        <p:nvSpPr>
          <p:cNvPr id="49" name="Ovale 48"/>
          <p:cNvSpPr/>
          <p:nvPr/>
        </p:nvSpPr>
        <p:spPr>
          <a:xfrm>
            <a:off x="4970695" y="1695209"/>
            <a:ext cx="985743" cy="778222"/>
          </a:xfrm>
          <a:prstGeom prst="ellipse">
            <a:avLst/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  <a:defRPr/>
            </a:pPr>
            <a:endParaRPr lang="it-IT">
              <a:solidFill>
                <a:prstClr val="white"/>
              </a:solidFill>
              <a:latin typeface="Constantia"/>
            </a:endParaRPr>
          </a:p>
        </p:txBody>
      </p:sp>
      <p:sp>
        <p:nvSpPr>
          <p:cNvPr id="38" name="Fumetto 2 37"/>
          <p:cNvSpPr/>
          <p:nvPr/>
        </p:nvSpPr>
        <p:spPr>
          <a:xfrm>
            <a:off x="2263698" y="5899594"/>
            <a:ext cx="1832977" cy="908050"/>
          </a:xfrm>
          <a:prstGeom prst="wedgeRoundRectCallout">
            <a:avLst>
              <a:gd name="adj1" fmla="val 27883"/>
              <a:gd name="adj2" fmla="val -77703"/>
              <a:gd name="adj3" fmla="val 16667"/>
            </a:avLst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it-IT" sz="2400" dirty="0">
                <a:solidFill>
                  <a:srgbClr val="F4E7ED">
                    <a:lumMod val="10000"/>
                  </a:srgbClr>
                </a:solidFill>
              </a:rPr>
              <a:t>Da che parte sto?</a:t>
            </a:r>
          </a:p>
        </p:txBody>
      </p:sp>
      <p:sp>
        <p:nvSpPr>
          <p:cNvPr id="5" name="CasellaDiTesto 4">
            <a:extLst>
              <a:ext uri="{FF2B5EF4-FFF2-40B4-BE49-F238E27FC236}">
                <a16:creationId xmlns:a16="http://schemas.microsoft.com/office/drawing/2014/main" id="{9DCFACBC-05C5-A583-9899-BD353882E84B}"/>
              </a:ext>
            </a:extLst>
          </p:cNvPr>
          <p:cNvSpPr txBox="1"/>
          <p:nvPr/>
        </p:nvSpPr>
        <p:spPr>
          <a:xfrm rot="16200000">
            <a:off x="-2779741" y="2878182"/>
            <a:ext cx="6781706" cy="1077218"/>
          </a:xfrm>
          <a:prstGeom prst="rect">
            <a:avLst/>
          </a:prstGeom>
          <a:solidFill>
            <a:schemeClr val="accent3"/>
          </a:solidFill>
          <a:ln/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it-IT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  <a:cs typeface="Calibri" panose="020F0502020204030204" pitchFamily="34" charset="0"/>
              </a:rPr>
              <a:t>LA STRADA DEL DISCEPOLO </a:t>
            </a:r>
          </a:p>
          <a:p>
            <a:r>
              <a:rPr lang="it-IT" sz="3200" dirty="0">
                <a:solidFill>
                  <a:schemeClr val="bg1"/>
                </a:solidFill>
                <a:latin typeface="Century Gothic" panose="020B0502020202020204" pitchFamily="34" charset="0"/>
                <a:cs typeface="Calibri" panose="020F0502020204030204" pitchFamily="34" charset="0"/>
              </a:rPr>
              <a:t>Il samaritano</a:t>
            </a:r>
          </a:p>
        </p:txBody>
      </p:sp>
    </p:spTree>
    <p:extLst>
      <p:ext uri="{BB962C8B-B14F-4D97-AF65-F5344CB8AC3E}">
        <p14:creationId xmlns:p14="http://schemas.microsoft.com/office/powerpoint/2010/main" val="8254066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2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6000"/>
                            </p:stCondLst>
                            <p:childTnLst>
                              <p:par>
                                <p:cTn id="3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2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000"/>
                            </p:stCondLst>
                            <p:childTnLst>
                              <p:par>
                                <p:cTn id="44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6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6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 nodeType="clickPar">
                      <p:stCondLst>
                        <p:cond delay="indefinite"/>
                      </p:stCondLst>
                      <p:childTnLst>
                        <p:par>
                          <p:cTn id="6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8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0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 nodeType="clickPar">
                      <p:stCondLst>
                        <p:cond delay="indefinite"/>
                      </p:stCondLst>
                      <p:childTnLst>
                        <p:par>
                          <p:cTn id="7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3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5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7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 nodeType="clickPar">
                      <p:stCondLst>
                        <p:cond delay="indefinite"/>
                      </p:stCondLst>
                      <p:childTnLst>
                        <p:par>
                          <p:cTn id="8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4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86" dur="2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 nodeType="clickPar">
                      <p:stCondLst>
                        <p:cond delay="indefinite"/>
                      </p:stCondLst>
                      <p:childTnLst>
                        <p:par>
                          <p:cTn id="8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9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04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6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108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0" grpId="0" animBg="1"/>
      <p:bldP spid="35" grpId="0" animBg="1"/>
      <p:bldP spid="36" grpId="0" animBg="1"/>
      <p:bldP spid="40" grpId="0" animBg="1"/>
      <p:bldP spid="37" grpId="0" animBg="1"/>
      <p:bldP spid="37" grpId="1" animBg="1"/>
      <p:bldP spid="46" grpId="0" animBg="1"/>
      <p:bldP spid="46" grpId="1" animBg="1"/>
      <p:bldP spid="47" grpId="0" animBg="1"/>
      <p:bldP spid="47" grpId="1" animBg="1"/>
      <p:bldP spid="48" grpId="0" animBg="1"/>
      <p:bldP spid="48" grpId="1" animBg="1"/>
      <p:bldP spid="49" grpId="0" animBg="1"/>
      <p:bldP spid="38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661417F-024F-359A-A634-838D2B34D32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ttangolo 2">
            <a:extLst>
              <a:ext uri="{FF2B5EF4-FFF2-40B4-BE49-F238E27FC236}">
                <a16:creationId xmlns:a16="http://schemas.microsoft.com/office/drawing/2014/main" id="{17374CAC-1F0A-B3E2-E7D7-35581650C4BE}"/>
              </a:ext>
            </a:extLst>
          </p:cNvPr>
          <p:cNvSpPr/>
          <p:nvPr/>
        </p:nvSpPr>
        <p:spPr>
          <a:xfrm>
            <a:off x="1622797" y="390030"/>
            <a:ext cx="8445624" cy="60016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defTabSz="9144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it-IT" sz="2400" baseline="30000" dirty="0">
                <a:solidFill>
                  <a:prstClr val="black"/>
                </a:solidFill>
                <a:latin typeface="Tahoma" pitchFamily="34" charset="0"/>
              </a:rPr>
              <a:t>Lc 10,30</a:t>
            </a:r>
            <a:r>
              <a:rPr lang="it-IT" sz="2400" dirty="0">
                <a:solidFill>
                  <a:prstClr val="black"/>
                </a:solidFill>
                <a:latin typeface="Tahoma" pitchFamily="34" charset="0"/>
              </a:rPr>
              <a:t>«Un uomo scendeva da Gerusalemme a Gerico e cadde nelle mani dei briganti, che gli portarono via tutto, lo percossero a sangue e se ne andarono, lasciandolo mezzo morto. </a:t>
            </a:r>
            <a:r>
              <a:rPr lang="it-IT" sz="2400" baseline="30000" dirty="0">
                <a:solidFill>
                  <a:prstClr val="black"/>
                </a:solidFill>
                <a:latin typeface="Tahoma" pitchFamily="34" charset="0"/>
              </a:rPr>
              <a:t>31</a:t>
            </a:r>
            <a:r>
              <a:rPr lang="it-IT" sz="2400" dirty="0">
                <a:solidFill>
                  <a:prstClr val="black"/>
                </a:solidFill>
                <a:latin typeface="Tahoma" pitchFamily="34" charset="0"/>
              </a:rPr>
              <a:t>Per caso, un sacerdote scendeva per quella medesima strada e, quando lo vide, passò oltre. </a:t>
            </a:r>
            <a:r>
              <a:rPr lang="it-IT" sz="2400" baseline="30000" dirty="0">
                <a:solidFill>
                  <a:prstClr val="black"/>
                </a:solidFill>
                <a:latin typeface="Tahoma" pitchFamily="34" charset="0"/>
              </a:rPr>
              <a:t>32</a:t>
            </a:r>
            <a:r>
              <a:rPr lang="it-IT" sz="2400" dirty="0">
                <a:solidFill>
                  <a:prstClr val="black"/>
                </a:solidFill>
                <a:latin typeface="Tahoma" pitchFamily="34" charset="0"/>
              </a:rPr>
              <a:t>Anche un levita, giunto in quel luogo, vide e passò oltre. </a:t>
            </a:r>
            <a:r>
              <a:rPr lang="it-IT" sz="2400" baseline="30000" dirty="0">
                <a:solidFill>
                  <a:prstClr val="black"/>
                </a:solidFill>
                <a:latin typeface="Tahoma" pitchFamily="34" charset="0"/>
              </a:rPr>
              <a:t>33</a:t>
            </a:r>
            <a:r>
              <a:rPr lang="it-IT" sz="2400" dirty="0">
                <a:solidFill>
                  <a:prstClr val="black"/>
                </a:solidFill>
                <a:latin typeface="Tahoma" pitchFamily="34" charset="0"/>
              </a:rPr>
              <a:t>Invece un Samaritano, che era in viaggio, passandogli accanto, </a:t>
            </a:r>
            <a:r>
              <a:rPr lang="it-IT" sz="2400" dirty="0">
                <a:solidFill>
                  <a:prstClr val="black"/>
                </a:solidFill>
                <a:highlight>
                  <a:srgbClr val="FAB276"/>
                </a:highlight>
                <a:latin typeface="Tahoma" pitchFamily="34" charset="0"/>
              </a:rPr>
              <a:t>vide e ne ebbe compassione. </a:t>
            </a:r>
            <a:r>
              <a:rPr lang="it-IT" sz="2400" baseline="30000" dirty="0">
                <a:solidFill>
                  <a:prstClr val="black"/>
                </a:solidFill>
                <a:highlight>
                  <a:srgbClr val="FAB276"/>
                </a:highlight>
                <a:latin typeface="Tahoma" pitchFamily="34" charset="0"/>
              </a:rPr>
              <a:t>34</a:t>
            </a:r>
            <a:r>
              <a:rPr lang="it-IT" sz="2400" dirty="0">
                <a:solidFill>
                  <a:prstClr val="black"/>
                </a:solidFill>
                <a:highlight>
                  <a:srgbClr val="FAB276"/>
                </a:highlight>
                <a:latin typeface="Tahoma" pitchFamily="34" charset="0"/>
              </a:rPr>
              <a:t>Gli si fece vicino, gli fasciò le ferite, versandovi olio e vino;</a:t>
            </a:r>
            <a:r>
              <a:rPr lang="it-IT" sz="2400" dirty="0">
                <a:solidFill>
                  <a:prstClr val="black"/>
                </a:solidFill>
                <a:latin typeface="Tahoma" pitchFamily="34" charset="0"/>
              </a:rPr>
              <a:t> poi lo caricò sulla sua cavalcatura, lo portò in un albergo e si prese cura di lui. </a:t>
            </a:r>
            <a:r>
              <a:rPr lang="it-IT" sz="2400" baseline="30000" dirty="0">
                <a:solidFill>
                  <a:prstClr val="black"/>
                </a:solidFill>
                <a:latin typeface="Tahoma" pitchFamily="34" charset="0"/>
              </a:rPr>
              <a:t>35</a:t>
            </a:r>
            <a:r>
              <a:rPr lang="it-IT" sz="2400" dirty="0">
                <a:solidFill>
                  <a:prstClr val="black"/>
                </a:solidFill>
                <a:latin typeface="Tahoma" pitchFamily="34" charset="0"/>
              </a:rPr>
              <a:t>Il giorno seguente, tirò fuori due denari e li diede all’albergatore, dicendo: “</a:t>
            </a:r>
            <a:r>
              <a:rPr lang="it-IT" sz="2400" dirty="0">
                <a:solidFill>
                  <a:prstClr val="black"/>
                </a:solidFill>
                <a:highlight>
                  <a:srgbClr val="FAB276"/>
                </a:highlight>
                <a:latin typeface="Tahoma" pitchFamily="34" charset="0"/>
              </a:rPr>
              <a:t>Abbi cura di lui; ciò che spenderai in più, te lo pagherò al mio ritorno”. </a:t>
            </a:r>
            <a:r>
              <a:rPr lang="it-IT" sz="2400" baseline="30000" dirty="0">
                <a:solidFill>
                  <a:prstClr val="black"/>
                </a:solidFill>
                <a:latin typeface="Tahoma" pitchFamily="34" charset="0"/>
              </a:rPr>
              <a:t>36</a:t>
            </a:r>
            <a:r>
              <a:rPr lang="it-IT" sz="2400" dirty="0">
                <a:solidFill>
                  <a:prstClr val="black"/>
                </a:solidFill>
                <a:latin typeface="Tahoma" pitchFamily="34" charset="0"/>
              </a:rPr>
              <a:t>Chi di questi tre ti sembra sia stato prossimo di colui che è caduto nelle mani dei briganti?». </a:t>
            </a:r>
            <a:r>
              <a:rPr lang="it-IT" sz="2400" baseline="30000" dirty="0">
                <a:solidFill>
                  <a:prstClr val="black"/>
                </a:solidFill>
                <a:latin typeface="Tahoma" pitchFamily="34" charset="0"/>
              </a:rPr>
              <a:t>37</a:t>
            </a:r>
            <a:r>
              <a:rPr lang="it-IT" sz="2400" dirty="0">
                <a:solidFill>
                  <a:prstClr val="black"/>
                </a:solidFill>
                <a:latin typeface="Tahoma" pitchFamily="34" charset="0"/>
              </a:rPr>
              <a:t>Quello rispose: «Chi ha avuto compassione di lui». Gesù gli disse: </a:t>
            </a:r>
            <a:r>
              <a:rPr lang="it-IT" sz="2400" dirty="0">
                <a:solidFill>
                  <a:srgbClr val="C00000"/>
                </a:solidFill>
                <a:latin typeface="Tahoma" pitchFamily="34" charset="0"/>
              </a:rPr>
              <a:t>«Va’ e anche tu fa’ così».</a:t>
            </a:r>
          </a:p>
        </p:txBody>
      </p:sp>
      <p:sp>
        <p:nvSpPr>
          <p:cNvPr id="2" name="CasellaDiTesto 1">
            <a:extLst>
              <a:ext uri="{FF2B5EF4-FFF2-40B4-BE49-F238E27FC236}">
                <a16:creationId xmlns:a16="http://schemas.microsoft.com/office/drawing/2014/main" id="{8048843E-A3AC-C47A-E088-7E45E4C8CFE6}"/>
              </a:ext>
            </a:extLst>
          </p:cNvPr>
          <p:cNvSpPr txBox="1"/>
          <p:nvPr/>
        </p:nvSpPr>
        <p:spPr>
          <a:xfrm rot="16200000">
            <a:off x="-2852244" y="2852244"/>
            <a:ext cx="6781706" cy="1077218"/>
          </a:xfrm>
          <a:prstGeom prst="rect">
            <a:avLst/>
          </a:prstGeom>
          <a:solidFill>
            <a:schemeClr val="accent3"/>
          </a:solidFill>
          <a:ln/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it-IT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  <a:cs typeface="Calibri" panose="020F0502020204030204" pitchFamily="34" charset="0"/>
              </a:rPr>
              <a:t>LA STRADA DEL DISCEPOLO </a:t>
            </a:r>
          </a:p>
          <a:p>
            <a:r>
              <a:rPr lang="it-IT" sz="3200" dirty="0">
                <a:solidFill>
                  <a:schemeClr val="bg1"/>
                </a:solidFill>
                <a:latin typeface="Century Gothic" panose="020B0502020202020204" pitchFamily="34" charset="0"/>
                <a:cs typeface="Calibri" panose="020F0502020204030204" pitchFamily="34" charset="0"/>
              </a:rPr>
              <a:t>IL samaritano</a:t>
            </a:r>
          </a:p>
        </p:txBody>
      </p:sp>
    </p:spTree>
    <p:extLst>
      <p:ext uri="{BB962C8B-B14F-4D97-AF65-F5344CB8AC3E}">
        <p14:creationId xmlns:p14="http://schemas.microsoft.com/office/powerpoint/2010/main" val="362216338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Immagine 16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01" r="12146"/>
          <a:stretch>
            <a:fillRect/>
          </a:stretch>
        </p:blipFill>
        <p:spPr bwMode="auto">
          <a:xfrm>
            <a:off x="6411951" y="722391"/>
            <a:ext cx="5051501" cy="5972973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</p:pic>
      <p:sp>
        <p:nvSpPr>
          <p:cNvPr id="22" name="Titolo 3"/>
          <p:cNvSpPr txBox="1">
            <a:spLocks/>
          </p:cNvSpPr>
          <p:nvPr/>
        </p:nvSpPr>
        <p:spPr>
          <a:xfrm>
            <a:off x="0" y="722392"/>
            <a:ext cx="6278137" cy="5972973"/>
          </a:xfrm>
          <a:prstGeom prst="rect">
            <a:avLst/>
          </a:prstGeom>
          <a:solidFill>
            <a:srgbClr val="CDB285"/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vert="horz" lIns="108000" tIns="108000" rIns="108000" bIns="0" anchor="t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5000" b="0" kern="120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>
              <a:buFont typeface="Arial" panose="020B0604020202020204" pitchFamily="34" charset="0"/>
              <a:buChar char="•"/>
            </a:pPr>
            <a:r>
              <a:rPr lang="it-IT" sz="2800" dirty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Vide e ebbe compassione</a:t>
            </a:r>
          </a:p>
          <a:p>
            <a:r>
              <a:rPr lang="it-IT" sz="2800" dirty="0">
                <a:solidFill>
                  <a:schemeClr val="bg2">
                    <a:lumMod val="1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	</a:t>
            </a:r>
            <a:r>
              <a:rPr lang="it-IT" sz="2800" i="1" dirty="0">
                <a:solidFill>
                  <a:schemeClr val="bg2">
                    <a:lumMod val="1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Accorgersi dei bisogni degli altri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it-IT" sz="2800" dirty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Si fece vicino</a:t>
            </a:r>
          </a:p>
          <a:p>
            <a:r>
              <a:rPr lang="it-IT" sz="2800" i="1" dirty="0">
                <a:solidFill>
                  <a:schemeClr val="bg2">
                    <a:lumMod val="1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	Amici e fratelli di ogni uomo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it-IT" sz="2800" dirty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Gli fasciò le ferite, versandovi olio e vino</a:t>
            </a:r>
          </a:p>
          <a:p>
            <a:r>
              <a:rPr lang="it-IT" sz="2800" dirty="0">
                <a:solidFill>
                  <a:schemeClr val="bg2">
                    <a:lumMod val="1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	</a:t>
            </a:r>
            <a:r>
              <a:rPr lang="it-IT" sz="2800" i="1" dirty="0">
                <a:solidFill>
                  <a:schemeClr val="bg2">
                    <a:lumMod val="1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Vicini nella malattia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it-IT" sz="2800" dirty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Quello che spenderai in più</a:t>
            </a:r>
          </a:p>
          <a:p>
            <a:r>
              <a:rPr lang="it-IT" sz="2800" dirty="0">
                <a:solidFill>
                  <a:schemeClr val="bg2">
                    <a:lumMod val="1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	</a:t>
            </a:r>
            <a:r>
              <a:rPr lang="it-IT" sz="2800" i="1" dirty="0">
                <a:solidFill>
                  <a:schemeClr val="bg2">
                    <a:lumMod val="1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Chiamati a consacrare la propria vita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it-IT" sz="2800" dirty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Te lo pagherò al mio ritorno</a:t>
            </a:r>
          </a:p>
          <a:p>
            <a:r>
              <a:rPr lang="it-IT" sz="2800" dirty="0">
                <a:solidFill>
                  <a:schemeClr val="bg2">
                    <a:lumMod val="1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	Il giudizio nell’amore</a:t>
            </a:r>
          </a:p>
        </p:txBody>
      </p:sp>
      <p:sp>
        <p:nvSpPr>
          <p:cNvPr id="3" name="CasellaDiTesto 2">
            <a:extLst>
              <a:ext uri="{FF2B5EF4-FFF2-40B4-BE49-F238E27FC236}">
                <a16:creationId xmlns:a16="http://schemas.microsoft.com/office/drawing/2014/main" id="{603B347F-33C8-E06A-739B-2ECC19DBD113}"/>
              </a:ext>
            </a:extLst>
          </p:cNvPr>
          <p:cNvSpPr txBox="1"/>
          <p:nvPr/>
        </p:nvSpPr>
        <p:spPr>
          <a:xfrm>
            <a:off x="-1" y="0"/>
            <a:ext cx="12192001" cy="584775"/>
          </a:xfrm>
          <a:prstGeom prst="rect">
            <a:avLst/>
          </a:prstGeom>
          <a:solidFill>
            <a:schemeClr val="accent3"/>
          </a:solidFill>
          <a:ln/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it-IT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  <a:cs typeface="Calibri" panose="020F0502020204030204" pitchFamily="34" charset="0"/>
              </a:rPr>
              <a:t>LA STRADA DEL DISCEPOLO. </a:t>
            </a:r>
            <a:r>
              <a:rPr lang="it-IT" sz="3200" dirty="0">
                <a:solidFill>
                  <a:schemeClr val="bg1"/>
                </a:solidFill>
                <a:latin typeface="Century Gothic" panose="020B0502020202020204" pitchFamily="34" charset="0"/>
                <a:cs typeface="Calibri" panose="020F0502020204030204" pitchFamily="34" charset="0"/>
              </a:rPr>
              <a:t>Una felicità che si moltiplica</a:t>
            </a:r>
          </a:p>
        </p:txBody>
      </p:sp>
    </p:spTree>
    <p:extLst>
      <p:ext uri="{BB962C8B-B14F-4D97-AF65-F5344CB8AC3E}">
        <p14:creationId xmlns:p14="http://schemas.microsoft.com/office/powerpoint/2010/main" val="32772398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/>
                                        <p:tgtEl>
                                          <p:spTgt spid="22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2000"/>
                                        <p:tgtEl>
                                          <p:spTgt spid="2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20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000"/>
                            </p:stCondLst>
                            <p:childTnLst>
                              <p:par>
                                <p:cTn id="1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000"/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2000"/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6000"/>
                            </p:stCondLst>
                            <p:childTnLst>
                              <p:par>
                                <p:cTn id="2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000"/>
                                        <p:tgtEl>
                                          <p:spTgt spid="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3" dur="2000"/>
                                        <p:tgtEl>
                                          <p:spTgt spid="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8000"/>
                            </p:stCondLst>
                            <p:childTnLst>
                              <p:par>
                                <p:cTn id="2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2000"/>
                                        <p:tgtEl>
                                          <p:spTgt spid="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8" dur="2000"/>
                                        <p:tgtEl>
                                          <p:spTgt spid="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0"/>
                            </p:stCondLst>
                            <p:childTnLst>
                              <p:par>
                                <p:cTn id="3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2000"/>
                                        <p:tgtEl>
                                          <p:spTgt spid="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3" dur="2000"/>
                                        <p:tgtEl>
                                          <p:spTgt spid="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2000"/>
                            </p:stCondLst>
                            <p:childTnLst>
                              <p:par>
                                <p:cTn id="3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000"/>
                                        <p:tgtEl>
                                          <p:spTgt spid="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8" dur="2000"/>
                                        <p:tgtEl>
                                          <p:spTgt spid="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4000"/>
                            </p:stCondLst>
                            <p:childTnLst>
                              <p:par>
                                <p:cTn id="4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2000"/>
                                        <p:tgtEl>
                                          <p:spTgt spid="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3" dur="2000"/>
                                        <p:tgtEl>
                                          <p:spTgt spid="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6000"/>
                            </p:stCondLst>
                            <p:childTnLst>
                              <p:par>
                                <p:cTn id="4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2000"/>
                                        <p:tgtEl>
                                          <p:spTgt spid="2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8" dur="2000"/>
                                        <p:tgtEl>
                                          <p:spTgt spid="2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8000"/>
                            </p:stCondLst>
                            <p:childTnLst>
                              <p:par>
                                <p:cTn id="5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2000"/>
                                        <p:tgtEl>
                                          <p:spTgt spid="2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3" dur="2000"/>
                                        <p:tgtEl>
                                          <p:spTgt spid="2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0000"/>
                            </p:stCondLst>
                            <p:childTnLst>
                              <p:par>
                                <p:cTn id="5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2000"/>
                                        <p:tgtEl>
                                          <p:spTgt spid="2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8" dur="2000"/>
                                        <p:tgtEl>
                                          <p:spTgt spid="2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22000"/>
                            </p:stCondLst>
                            <p:childTnLst>
                              <p:par>
                                <p:cTn id="60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2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3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build="allAtOnce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magine 6">
            <a:extLst>
              <a:ext uri="{FF2B5EF4-FFF2-40B4-BE49-F238E27FC236}">
                <a16:creationId xmlns:a16="http://schemas.microsoft.com/office/drawing/2014/main" id="{7A7DE080-F751-4510-9409-5B56FEC3EF55}"/>
              </a:ext>
            </a:extLst>
          </p:cNvPr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475" t="2847" r="985" b="2802"/>
          <a:stretch/>
        </p:blipFill>
        <p:spPr bwMode="auto">
          <a:xfrm>
            <a:off x="330" y="703527"/>
            <a:ext cx="5396860" cy="5752229"/>
          </a:xfrm>
          <a:prstGeom prst="rect">
            <a:avLst/>
          </a:prstGeom>
          <a:noFill/>
          <a:ln w="3175">
            <a:solidFill>
              <a:prstClr val="black"/>
            </a:solidFill>
          </a:ln>
        </p:spPr>
      </p:pic>
      <p:sp>
        <p:nvSpPr>
          <p:cNvPr id="8" name="Titolo 3">
            <a:extLst>
              <a:ext uri="{FF2B5EF4-FFF2-40B4-BE49-F238E27FC236}">
                <a16:creationId xmlns:a16="http://schemas.microsoft.com/office/drawing/2014/main" id="{D2F9B9D7-4A95-4C4D-B379-EF92C05A0091}"/>
              </a:ext>
            </a:extLst>
          </p:cNvPr>
          <p:cNvSpPr txBox="1">
            <a:spLocks/>
          </p:cNvSpPr>
          <p:nvPr/>
        </p:nvSpPr>
        <p:spPr>
          <a:xfrm>
            <a:off x="5566133" y="703527"/>
            <a:ext cx="2886492" cy="3667751"/>
          </a:xfrm>
          <a:prstGeom prst="rect">
            <a:avLst/>
          </a:prstGeom>
          <a:solidFill>
            <a:srgbClr val="FAB276"/>
          </a:solidFill>
          <a:ln/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vert="horz" lIns="108000" tIns="108000" rIns="108000" bIns="0" anchor="t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5000" b="0" kern="120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>
              <a:defRPr/>
            </a:pPr>
            <a:r>
              <a:rPr lang="it-IT" sz="2800" b="1" dirty="0">
                <a:solidFill>
                  <a:schemeClr val="bg2">
                    <a:lumMod val="10000"/>
                  </a:schemeClr>
                </a:solidFill>
                <a:latin typeface="Century Gothic" panose="020B0502020202020204" pitchFamily="34" charset="0"/>
              </a:rPr>
              <a:t>Felicità</a:t>
            </a:r>
            <a:r>
              <a:rPr lang="it-IT" sz="2800" dirty="0">
                <a:solidFill>
                  <a:schemeClr val="bg2">
                    <a:lumMod val="10000"/>
                  </a:schemeClr>
                </a:solidFill>
                <a:latin typeface="Century Gothic" panose="020B0502020202020204" pitchFamily="34" charset="0"/>
              </a:rPr>
              <a:t> è vedere il proprio volto rispecchiato nel servizio verso l’altro</a:t>
            </a:r>
          </a:p>
        </p:txBody>
      </p:sp>
      <p:sp>
        <p:nvSpPr>
          <p:cNvPr id="10" name="Titolo 3">
            <a:extLst>
              <a:ext uri="{FF2B5EF4-FFF2-40B4-BE49-F238E27FC236}">
                <a16:creationId xmlns:a16="http://schemas.microsoft.com/office/drawing/2014/main" id="{F55F60D0-6764-46DB-9ACA-80DD5A4D35B9}"/>
              </a:ext>
            </a:extLst>
          </p:cNvPr>
          <p:cNvSpPr txBox="1">
            <a:spLocks/>
          </p:cNvSpPr>
          <p:nvPr/>
        </p:nvSpPr>
        <p:spPr>
          <a:xfrm>
            <a:off x="5664820" y="4434274"/>
            <a:ext cx="3072960" cy="2056432"/>
          </a:xfrm>
          <a:prstGeom prst="rect">
            <a:avLst/>
          </a:prstGeom>
          <a:noFill/>
          <a:ln w="3175">
            <a:noFill/>
          </a:ln>
          <a:effectLst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vert="horz" lIns="108000" tIns="108000" rIns="108000" bIns="0" anchor="t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5000" b="0" kern="120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>
              <a:defRPr/>
            </a:pPr>
            <a:r>
              <a:rPr lang="it-IT" sz="2800" dirty="0">
                <a:solidFill>
                  <a:srgbClr val="506E94">
                    <a:lumMod val="75000"/>
                  </a:srgbClr>
                </a:solidFill>
                <a:latin typeface="Century Gothic" panose="020B0502020202020204" pitchFamily="34" charset="0"/>
              </a:rPr>
              <a:t>Un grembiule per aiutare in cucina ...</a:t>
            </a:r>
          </a:p>
          <a:p>
            <a:pPr defTabSz="914400">
              <a:defRPr/>
            </a:pPr>
            <a:r>
              <a:rPr lang="it-IT" sz="2800" dirty="0">
                <a:solidFill>
                  <a:srgbClr val="506E94">
                    <a:lumMod val="75000"/>
                  </a:srgbClr>
                </a:solidFill>
                <a:latin typeface="Century Gothic" panose="020B0502020202020204" pitchFamily="34" charset="0"/>
              </a:rPr>
              <a:t>ma non solo! </a:t>
            </a:r>
          </a:p>
        </p:txBody>
      </p:sp>
      <p:pic>
        <p:nvPicPr>
          <p:cNvPr id="6" name="Immagine 5">
            <a:extLst>
              <a:ext uri="{FF2B5EF4-FFF2-40B4-BE49-F238E27FC236}">
                <a16:creationId xmlns:a16="http://schemas.microsoft.com/office/drawing/2014/main" id="{7612E8CB-416D-49FD-AF74-485FA69E5CD3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90" t="328" r="5747" b="10205"/>
          <a:stretch>
            <a:fillRect/>
          </a:stretch>
        </p:blipFill>
        <p:spPr>
          <a:xfrm>
            <a:off x="8621568" y="643597"/>
            <a:ext cx="3354842" cy="5957925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sp>
        <p:nvSpPr>
          <p:cNvPr id="2" name="CasellaDiTesto 1">
            <a:extLst>
              <a:ext uri="{FF2B5EF4-FFF2-40B4-BE49-F238E27FC236}">
                <a16:creationId xmlns:a16="http://schemas.microsoft.com/office/drawing/2014/main" id="{2A18CB5A-2AC4-CA18-8AAD-E07EAD850B91}"/>
              </a:ext>
            </a:extLst>
          </p:cNvPr>
          <p:cNvSpPr txBox="1"/>
          <p:nvPr/>
        </p:nvSpPr>
        <p:spPr>
          <a:xfrm>
            <a:off x="-1" y="0"/>
            <a:ext cx="12192001" cy="584775"/>
          </a:xfrm>
          <a:prstGeom prst="rect">
            <a:avLst/>
          </a:prstGeom>
          <a:solidFill>
            <a:schemeClr val="accent3"/>
          </a:solidFill>
          <a:ln/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it-IT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  <a:cs typeface="Calibri" panose="020F0502020204030204" pitchFamily="34" charset="0"/>
              </a:rPr>
              <a:t>UN COMANDAMENTO NUOVO. La consegna</a:t>
            </a:r>
            <a:endParaRPr lang="it-IT" sz="3200" dirty="0">
              <a:solidFill>
                <a:schemeClr val="bg1"/>
              </a:solidFill>
              <a:latin typeface="Century Gothic" panose="020B050202020202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144560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>
            <a:extLst>
              <a:ext uri="{FF2B5EF4-FFF2-40B4-BE49-F238E27FC236}">
                <a16:creationId xmlns:a16="http://schemas.microsoft.com/office/drawing/2014/main" id="{B1269FC2-D430-41BC-B17E-0CBCD11CF03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326567" cy="6858000"/>
          </a:xfrm>
          <a:prstGeom prst="rect">
            <a:avLst/>
          </a:prstGeom>
          <a:ln>
            <a:solidFill>
              <a:schemeClr val="tx2">
                <a:lumMod val="50000"/>
              </a:schemeClr>
            </a:solidFill>
          </a:ln>
        </p:spPr>
      </p:pic>
      <p:sp>
        <p:nvSpPr>
          <p:cNvPr id="10" name="Fumetto: rettangolo con angoli arrotondati 9">
            <a:extLst>
              <a:ext uri="{FF2B5EF4-FFF2-40B4-BE49-F238E27FC236}">
                <a16:creationId xmlns:a16="http://schemas.microsoft.com/office/drawing/2014/main" id="{4E8CDA5C-3BE9-434F-86C0-258AAC2688A4}"/>
              </a:ext>
            </a:extLst>
          </p:cNvPr>
          <p:cNvSpPr/>
          <p:nvPr/>
        </p:nvSpPr>
        <p:spPr>
          <a:xfrm>
            <a:off x="5462068" y="4339473"/>
            <a:ext cx="2803392" cy="2264109"/>
          </a:xfrm>
          <a:prstGeom prst="wedgeRoundRectCallout">
            <a:avLst>
              <a:gd name="adj1" fmla="val -60645"/>
              <a:gd name="adj2" fmla="val 11855"/>
              <a:gd name="adj3" fmla="val 16667"/>
            </a:avLst>
          </a:prstGeom>
          <a:solidFill>
            <a:srgbClr val="005594"/>
          </a:solidFill>
          <a:ln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it-IT" sz="2800" dirty="0">
                <a:solidFill>
                  <a:schemeClr val="bg1"/>
                </a:solidFill>
                <a:cs typeface="Calibri" panose="020F0502020204030204" pitchFamily="34" charset="0"/>
              </a:rPr>
              <a:t>Scegli un particolare </a:t>
            </a:r>
          </a:p>
          <a:p>
            <a:pPr algn="ctr"/>
            <a:r>
              <a:rPr lang="it-IT" sz="2800" dirty="0">
                <a:solidFill>
                  <a:schemeClr val="bg1"/>
                </a:solidFill>
                <a:cs typeface="Calibri" panose="020F0502020204030204" pitchFamily="34" charset="0"/>
              </a:rPr>
              <a:t>e metti il titolo</a:t>
            </a:r>
          </a:p>
        </p:txBody>
      </p:sp>
      <p:sp>
        <p:nvSpPr>
          <p:cNvPr id="15" name="Rettangolo 14">
            <a:extLst>
              <a:ext uri="{FF2B5EF4-FFF2-40B4-BE49-F238E27FC236}">
                <a16:creationId xmlns:a16="http://schemas.microsoft.com/office/drawing/2014/main" id="{CEAEA597-C6A4-4986-B847-4FF519890EA3}"/>
              </a:ext>
            </a:extLst>
          </p:cNvPr>
          <p:cNvSpPr/>
          <p:nvPr/>
        </p:nvSpPr>
        <p:spPr>
          <a:xfrm>
            <a:off x="5556206" y="254418"/>
            <a:ext cx="6018732" cy="1631216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91440" tIns="45720" rIns="91440" bIns="45720">
            <a:spAutoFit/>
          </a:bodyPr>
          <a:lstStyle/>
          <a:p>
            <a:r>
              <a:rPr lang="it-IT" sz="3600" dirty="0">
                <a:ln w="0">
                  <a:noFill/>
                </a:ln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ARCABAS</a:t>
            </a:r>
          </a:p>
          <a:p>
            <a:r>
              <a:rPr lang="it-IT" sz="3200" dirty="0">
                <a:ln w="0">
                  <a:noFill/>
                </a:ln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Il pittore </a:t>
            </a:r>
          </a:p>
          <a:p>
            <a:r>
              <a:rPr lang="it-IT" sz="3200" dirty="0">
                <a:ln w="0">
                  <a:noFill/>
                </a:ln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della fede felice</a:t>
            </a:r>
            <a:endParaRPr lang="it-IT" sz="4400" dirty="0">
              <a:ln w="0">
                <a:noFill/>
              </a:ln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entury Gothic" panose="020B0502020202020204" pitchFamily="34" charset="0"/>
            </a:endParaRPr>
          </a:p>
        </p:txBody>
      </p:sp>
      <p:pic>
        <p:nvPicPr>
          <p:cNvPr id="4" name="Immagine 3">
            <a:extLst>
              <a:ext uri="{FF2B5EF4-FFF2-40B4-BE49-F238E27FC236}">
                <a16:creationId xmlns:a16="http://schemas.microsoft.com/office/drawing/2014/main" id="{A4B1E513-2199-9579-4AC2-23F7ABD5019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alphaModFix am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417" t="30408" r="22913" b="18544"/>
          <a:stretch>
            <a:fillRect/>
          </a:stretch>
        </p:blipFill>
        <p:spPr>
          <a:xfrm>
            <a:off x="5326567" y="0"/>
            <a:ext cx="6865433" cy="6871147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513501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magine 6" descr="http://farm5.staticflickr.com/4126/4975837643_5a051bc365_b.jpg">
            <a:extLst>
              <a:ext uri="{FF2B5EF4-FFF2-40B4-BE49-F238E27FC236}">
                <a16:creationId xmlns:a16="http://schemas.microsoft.com/office/drawing/2014/main" id="{9F9E9553-CCF6-4FA8-A1C0-140F7201E996}"/>
              </a:ext>
            </a:extLst>
          </p:cNvPr>
          <p:cNvPicPr/>
          <p:nvPr/>
        </p:nvPicPr>
        <p:blipFill rotWithShape="1">
          <a:blip r:embed="rId3" cstate="print"/>
          <a:srcRect l="5554" t="20151" r="33015" b="22970"/>
          <a:stretch/>
        </p:blipFill>
        <p:spPr bwMode="auto">
          <a:xfrm>
            <a:off x="0" y="0"/>
            <a:ext cx="4497046" cy="685800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2" name="CasellaDiTesto 1">
            <a:extLst>
              <a:ext uri="{FF2B5EF4-FFF2-40B4-BE49-F238E27FC236}">
                <a16:creationId xmlns:a16="http://schemas.microsoft.com/office/drawing/2014/main" id="{35420279-71E7-425F-AB7D-8CAFAEFFE2EF}"/>
              </a:ext>
            </a:extLst>
          </p:cNvPr>
          <p:cNvSpPr txBox="1"/>
          <p:nvPr/>
        </p:nvSpPr>
        <p:spPr>
          <a:xfrm>
            <a:off x="4587548" y="0"/>
            <a:ext cx="7604452" cy="1077218"/>
          </a:xfrm>
          <a:prstGeom prst="rect">
            <a:avLst/>
          </a:pr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it-IT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  <a:cs typeface="Calibri" panose="020F0502020204030204" pitchFamily="34" charset="0"/>
              </a:rPr>
              <a:t>La STRADA della FELICITA’ </a:t>
            </a:r>
          </a:p>
          <a:p>
            <a:r>
              <a:rPr lang="it-IT" sz="3200" dirty="0">
                <a:solidFill>
                  <a:schemeClr val="bg1"/>
                </a:solidFill>
                <a:latin typeface="Century Gothic" panose="020B0502020202020204" pitchFamily="34" charset="0"/>
                <a:cs typeface="Calibri" panose="020F0502020204030204" pitchFamily="34" charset="0"/>
              </a:rPr>
              <a:t>il filo rosso dell’itinerario</a:t>
            </a:r>
          </a:p>
        </p:txBody>
      </p:sp>
      <p:sp>
        <p:nvSpPr>
          <p:cNvPr id="10" name="CasellaDiTesto 9">
            <a:extLst>
              <a:ext uri="{FF2B5EF4-FFF2-40B4-BE49-F238E27FC236}">
                <a16:creationId xmlns:a16="http://schemas.microsoft.com/office/drawing/2014/main" id="{434311B2-C9A2-4989-88B0-6AC10941694C}"/>
              </a:ext>
            </a:extLst>
          </p:cNvPr>
          <p:cNvSpPr txBox="1"/>
          <p:nvPr/>
        </p:nvSpPr>
        <p:spPr>
          <a:xfrm>
            <a:off x="4689528" y="2764572"/>
            <a:ext cx="6387196" cy="409342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endParaRPr lang="it-IT" sz="2400" b="1" dirty="0">
              <a:latin typeface="Century Gothic" panose="020B0502020202020204" pitchFamily="34" charset="0"/>
            </a:endParaRPr>
          </a:p>
          <a:p>
            <a:pPr marL="360363" indent="-360363">
              <a:buAutoNum type="arabicPeriod"/>
            </a:pPr>
            <a:r>
              <a:rPr lang="it-IT" sz="2400" b="1" dirty="0">
                <a:latin typeface="Century Gothic" panose="020B0502020202020204" pitchFamily="34" charset="0"/>
              </a:rPr>
              <a:t>Sulle strade del mondo: </a:t>
            </a:r>
          </a:p>
          <a:p>
            <a:pPr defTabSz="360363"/>
            <a:r>
              <a:rPr lang="it-IT" sz="2400" dirty="0">
                <a:latin typeface="Century Gothic" panose="020B0502020202020204" pitchFamily="34" charset="0"/>
              </a:rPr>
              <a:t>	una felicità desiderata</a:t>
            </a:r>
          </a:p>
          <a:p>
            <a:pPr marL="360363" indent="-360363">
              <a:spcBef>
                <a:spcPts val="1200"/>
              </a:spcBef>
            </a:pPr>
            <a:r>
              <a:rPr lang="it-IT" sz="2400" dirty="0">
                <a:latin typeface="Century Gothic" panose="020B0502020202020204" pitchFamily="34" charset="0"/>
              </a:rPr>
              <a:t>2. </a:t>
            </a:r>
            <a:r>
              <a:rPr lang="it-IT" sz="2400" b="1" dirty="0">
                <a:latin typeface="Century Gothic" panose="020B0502020202020204" pitchFamily="34" charset="0"/>
              </a:rPr>
              <a:t>Sulla strada dei comandamenti:</a:t>
            </a:r>
          </a:p>
          <a:p>
            <a:pPr defTabSz="360363"/>
            <a:r>
              <a:rPr lang="it-IT" sz="2400" dirty="0">
                <a:latin typeface="Century Gothic" panose="020B0502020202020204" pitchFamily="34" charset="0"/>
              </a:rPr>
              <a:t>	una felicità che dura </a:t>
            </a:r>
          </a:p>
          <a:p>
            <a:pPr defTabSz="360363">
              <a:spcBef>
                <a:spcPts val="1200"/>
              </a:spcBef>
            </a:pPr>
            <a:r>
              <a:rPr lang="it-IT" sz="2400" dirty="0">
                <a:latin typeface="Century Gothic" panose="020B0502020202020204" pitchFamily="34" charset="0"/>
              </a:rPr>
              <a:t>3. </a:t>
            </a:r>
            <a:r>
              <a:rPr lang="it-IT" sz="2400" b="1" dirty="0">
                <a:latin typeface="Century Gothic" panose="020B0502020202020204" pitchFamily="34" charset="0"/>
              </a:rPr>
              <a:t>Sulla strada del discepolo:</a:t>
            </a:r>
          </a:p>
          <a:p>
            <a:pPr marL="269875"/>
            <a:r>
              <a:rPr lang="it-IT" sz="2400" dirty="0">
                <a:latin typeface="Century Gothic" panose="020B0502020202020204" pitchFamily="34" charset="0"/>
              </a:rPr>
              <a:t>una felicità che si moltiplica</a:t>
            </a:r>
          </a:p>
          <a:p>
            <a:pPr marL="269875"/>
            <a:endParaRPr lang="it-IT" sz="2400" dirty="0">
              <a:latin typeface="Century Gothic" panose="020B0502020202020204" pitchFamily="34" charset="0"/>
            </a:endParaRPr>
          </a:p>
          <a:p>
            <a:pPr marL="269875"/>
            <a:endParaRPr lang="it-IT" sz="2400" dirty="0">
              <a:latin typeface="Century Gothic" panose="020B0502020202020204" pitchFamily="34" charset="0"/>
            </a:endParaRPr>
          </a:p>
          <a:p>
            <a:pPr marL="269875"/>
            <a:endParaRPr lang="it-IT" sz="2400" dirty="0">
              <a:latin typeface="Century Gothic" panose="020B0502020202020204" pitchFamily="34" charset="0"/>
            </a:endParaRPr>
          </a:p>
        </p:txBody>
      </p:sp>
      <p:sp>
        <p:nvSpPr>
          <p:cNvPr id="6" name="CasellaDiTesto 5">
            <a:extLst>
              <a:ext uri="{FF2B5EF4-FFF2-40B4-BE49-F238E27FC236}">
                <a16:creationId xmlns:a16="http://schemas.microsoft.com/office/drawing/2014/main" id="{6FFAAEFE-DE27-4EA5-A96C-005B7E8EAA78}"/>
              </a:ext>
            </a:extLst>
          </p:cNvPr>
          <p:cNvSpPr txBox="1"/>
          <p:nvPr/>
        </p:nvSpPr>
        <p:spPr>
          <a:xfrm>
            <a:off x="4604104" y="1490901"/>
            <a:ext cx="638719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800" dirty="0">
                <a:solidFill>
                  <a:schemeClr val="tx1">
                    <a:lumMod val="50000"/>
                  </a:schemeClr>
                </a:solidFill>
                <a:latin typeface="Century Gothic" panose="020B0502020202020204" pitchFamily="34" charset="0"/>
                <a:cs typeface="Calibri" panose="020F0502020204030204" pitchFamily="34" charset="0"/>
              </a:rPr>
              <a:t>La gioia dell’incontro con Gesù </a:t>
            </a:r>
          </a:p>
          <a:p>
            <a:r>
              <a:rPr lang="it-IT" sz="2800" dirty="0">
                <a:solidFill>
                  <a:schemeClr val="tx1">
                    <a:lumMod val="50000"/>
                  </a:schemeClr>
                </a:solidFill>
                <a:latin typeface="Century Gothic" panose="020B0502020202020204" pitchFamily="34" charset="0"/>
                <a:cs typeface="Calibri" panose="020F0502020204030204" pitchFamily="34" charset="0"/>
              </a:rPr>
              <a:t>muove i nostri passi…</a:t>
            </a:r>
          </a:p>
        </p:txBody>
      </p:sp>
      <p:pic>
        <p:nvPicPr>
          <p:cNvPr id="3" name="Immagine 2">
            <a:extLst>
              <a:ext uri="{FF2B5EF4-FFF2-40B4-BE49-F238E27FC236}">
                <a16:creationId xmlns:a16="http://schemas.microsoft.com/office/drawing/2014/main" id="{55E4856F-7B9A-4855-8BA8-7A6B5FE3B3DF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174337" y="5344051"/>
            <a:ext cx="1633926" cy="15306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1977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20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20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20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20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200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2000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4" dur="2000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2000"/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8" dur="2000"/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000"/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2" dur="2000"/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2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allAtOnce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asellaDiTesto 9">
            <a:extLst>
              <a:ext uri="{FF2B5EF4-FFF2-40B4-BE49-F238E27FC236}">
                <a16:creationId xmlns:a16="http://schemas.microsoft.com/office/drawing/2014/main" id="{434311B2-C9A2-4989-88B0-6AC10941694C}"/>
              </a:ext>
            </a:extLst>
          </p:cNvPr>
          <p:cNvSpPr txBox="1"/>
          <p:nvPr/>
        </p:nvSpPr>
        <p:spPr>
          <a:xfrm>
            <a:off x="6274139" y="660686"/>
            <a:ext cx="4316666" cy="1938992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it-IT" sz="2400" dirty="0">
                <a:solidFill>
                  <a:srgbClr val="351C01"/>
                </a:solidFill>
                <a:latin typeface="Century Gothic" panose="020B0502020202020204" pitchFamily="34" charset="0"/>
                <a:cs typeface="Calibri" panose="020F0502020204030204" pitchFamily="34" charset="0"/>
              </a:rPr>
              <a:t>La vicenda dei discepoli </a:t>
            </a:r>
          </a:p>
          <a:p>
            <a:r>
              <a:rPr lang="it-IT" sz="2400" dirty="0">
                <a:solidFill>
                  <a:srgbClr val="351C01"/>
                </a:solidFill>
                <a:latin typeface="Century Gothic" panose="020B0502020202020204" pitchFamily="34" charset="0"/>
                <a:cs typeface="Calibri" panose="020F0502020204030204" pitchFamily="34" charset="0"/>
              </a:rPr>
              <a:t>di Emmaus è quella dei nostri ragazzi: </a:t>
            </a:r>
            <a:r>
              <a:rPr lang="it-IT" sz="2400" b="1" dirty="0">
                <a:solidFill>
                  <a:srgbClr val="351C01"/>
                </a:solidFill>
                <a:latin typeface="Century Gothic" panose="020B0502020202020204" pitchFamily="34" charset="0"/>
                <a:cs typeface="Calibri" panose="020F0502020204030204" pitchFamily="34" charset="0"/>
              </a:rPr>
              <a:t>dall’incontro con Gesù nel pane all’incontro nella vita</a:t>
            </a:r>
          </a:p>
        </p:txBody>
      </p:sp>
      <p:sp>
        <p:nvSpPr>
          <p:cNvPr id="6" name="CasellaDiTesto 5">
            <a:extLst>
              <a:ext uri="{FF2B5EF4-FFF2-40B4-BE49-F238E27FC236}">
                <a16:creationId xmlns:a16="http://schemas.microsoft.com/office/drawing/2014/main" id="{6FFAAEFE-DE27-4EA5-A96C-005B7E8EAA78}"/>
              </a:ext>
            </a:extLst>
          </p:cNvPr>
          <p:cNvSpPr txBox="1"/>
          <p:nvPr/>
        </p:nvSpPr>
        <p:spPr>
          <a:xfrm>
            <a:off x="-21115" y="5892830"/>
            <a:ext cx="12192000" cy="95410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it-IT" sz="2800" b="1" dirty="0">
                <a:solidFill>
                  <a:schemeClr val="tx1"/>
                </a:solidFill>
                <a:latin typeface="Century Gothic" panose="020B0502020202020204" pitchFamily="34" charset="0"/>
              </a:rPr>
              <a:t>LE BEATITUDINI: </a:t>
            </a:r>
          </a:p>
          <a:p>
            <a:r>
              <a:rPr lang="it-IT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il paradosso della felicità del cristiano che apre la strada alla santità</a:t>
            </a:r>
          </a:p>
        </p:txBody>
      </p:sp>
      <p:pic>
        <p:nvPicPr>
          <p:cNvPr id="8" name="Immagine 7" descr="Immagine che contiene esterni, albero, campo, erba&#10;&#10;Descrizione generata automaticamente">
            <a:extLst>
              <a:ext uri="{FF2B5EF4-FFF2-40B4-BE49-F238E27FC236}">
                <a16:creationId xmlns:a16="http://schemas.microsoft.com/office/drawing/2014/main" id="{A8569761-DB96-40AC-AD3C-AEE531152CD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451" t="34152" r="27520" b="9809"/>
          <a:stretch>
            <a:fillRect/>
          </a:stretch>
        </p:blipFill>
        <p:spPr>
          <a:xfrm>
            <a:off x="-21115" y="602470"/>
            <a:ext cx="6156952" cy="5203970"/>
          </a:xfrm>
          <a:prstGeom prst="rect">
            <a:avLst/>
          </a:prstGeom>
        </p:spPr>
      </p:pic>
      <p:sp>
        <p:nvSpPr>
          <p:cNvPr id="12" name="Fumetto: rettangolo con angoli arrotondati 11">
            <a:extLst>
              <a:ext uri="{FF2B5EF4-FFF2-40B4-BE49-F238E27FC236}">
                <a16:creationId xmlns:a16="http://schemas.microsoft.com/office/drawing/2014/main" id="{209983AC-B53A-497A-9FC6-24934F94ACC5}"/>
              </a:ext>
            </a:extLst>
          </p:cNvPr>
          <p:cNvSpPr/>
          <p:nvPr/>
        </p:nvSpPr>
        <p:spPr>
          <a:xfrm>
            <a:off x="6187885" y="3429000"/>
            <a:ext cx="2244587" cy="1858754"/>
          </a:xfrm>
          <a:prstGeom prst="wedgeRoundRectCallout">
            <a:avLst>
              <a:gd name="adj1" fmla="val -14445"/>
              <a:gd name="adj2" fmla="val -60678"/>
              <a:gd name="adj3" fmla="val 16667"/>
            </a:avLst>
          </a:prstGeom>
          <a:solidFill>
            <a:srgbClr val="3F5281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2800" dirty="0">
                <a:solidFill>
                  <a:schemeClr val="bg1"/>
                </a:solidFill>
              </a:rPr>
              <a:t>Quali desideri hai nel cuore?</a:t>
            </a:r>
          </a:p>
        </p:txBody>
      </p:sp>
      <p:sp>
        <p:nvSpPr>
          <p:cNvPr id="14" name="Fumetto: rettangolo con angoli arrotondati 13">
            <a:extLst>
              <a:ext uri="{FF2B5EF4-FFF2-40B4-BE49-F238E27FC236}">
                <a16:creationId xmlns:a16="http://schemas.microsoft.com/office/drawing/2014/main" id="{D849E327-0224-4D06-9BAB-BA1DE1845FAA}"/>
              </a:ext>
            </a:extLst>
          </p:cNvPr>
          <p:cNvSpPr/>
          <p:nvPr/>
        </p:nvSpPr>
        <p:spPr>
          <a:xfrm>
            <a:off x="8668629" y="3844995"/>
            <a:ext cx="2856621" cy="1723549"/>
          </a:xfrm>
          <a:prstGeom prst="wedgeRoundRectCallout">
            <a:avLst>
              <a:gd name="adj1" fmla="val -33948"/>
              <a:gd name="adj2" fmla="val -63124"/>
              <a:gd name="adj3" fmla="val 16667"/>
            </a:avLst>
          </a:prstGeom>
          <a:solidFill>
            <a:srgbClr val="516695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2800" dirty="0">
                <a:solidFill>
                  <a:schemeClr val="bg1"/>
                </a:solidFill>
              </a:rPr>
              <a:t>E la gente?</a:t>
            </a:r>
          </a:p>
          <a:p>
            <a:pPr algn="ctr"/>
            <a:r>
              <a:rPr lang="it-IT" sz="2800" dirty="0">
                <a:solidFill>
                  <a:schemeClr val="accent5">
                    <a:lumMod val="40000"/>
                    <a:lumOff val="60000"/>
                  </a:schemeClr>
                </a:solidFill>
              </a:rPr>
              <a:t>Uno sguardo al territorio </a:t>
            </a:r>
          </a:p>
        </p:txBody>
      </p:sp>
      <p:pic>
        <p:nvPicPr>
          <p:cNvPr id="4" name="Immagine 3" descr="Immagine che contiene tavolo, specchio&#10;&#10;Descrizione generata automaticamente">
            <a:extLst>
              <a:ext uri="{FF2B5EF4-FFF2-40B4-BE49-F238E27FC236}">
                <a16:creationId xmlns:a16="http://schemas.microsoft.com/office/drawing/2014/main" id="{DAC090E2-E582-4974-9303-FF7AAF2033B5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D9DADC"/>
              </a:clrFrom>
              <a:clrTo>
                <a:srgbClr val="D9DADC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0000" l="10000" r="90000">
                        <a14:backgroundMark x1="15464" y1="24710" x2="14433" y2="7374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64076" y="638233"/>
            <a:ext cx="1400865" cy="1870227"/>
          </a:xfrm>
          <a:prstGeom prst="rect">
            <a:avLst/>
          </a:prstGeom>
        </p:spPr>
      </p:pic>
      <p:sp>
        <p:nvSpPr>
          <p:cNvPr id="3" name="CasellaDiTesto 2">
            <a:extLst>
              <a:ext uri="{FF2B5EF4-FFF2-40B4-BE49-F238E27FC236}">
                <a16:creationId xmlns:a16="http://schemas.microsoft.com/office/drawing/2014/main" id="{C068F57E-E249-29EA-AA71-D1428E1276B2}"/>
              </a:ext>
            </a:extLst>
          </p:cNvPr>
          <p:cNvSpPr txBox="1"/>
          <p:nvPr/>
        </p:nvSpPr>
        <p:spPr>
          <a:xfrm>
            <a:off x="0" y="-32932"/>
            <a:ext cx="12192000" cy="584775"/>
          </a:xfrm>
          <a:prstGeom prst="rect">
            <a:avLst/>
          </a:pr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it-IT" sz="3200" dirty="0">
                <a:solidFill>
                  <a:schemeClr val="bg1"/>
                </a:solidFill>
                <a:latin typeface="Century Gothic" panose="020B0502020202020204" pitchFamily="34" charset="0"/>
                <a:cs typeface="Calibri" panose="020F0502020204030204" pitchFamily="34" charset="0"/>
              </a:rPr>
              <a:t>SULLE STRADE DEL MONDO. Una felicità desiderata</a:t>
            </a:r>
          </a:p>
        </p:txBody>
      </p:sp>
    </p:spTree>
    <p:extLst>
      <p:ext uri="{BB962C8B-B14F-4D97-AF65-F5344CB8AC3E}">
        <p14:creationId xmlns:p14="http://schemas.microsoft.com/office/powerpoint/2010/main" val="300536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4000"/>
                            </p:stCondLst>
                            <p:childTnLst>
                              <p:par>
                                <p:cTn id="1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0"/>
                            </p:stCondLst>
                            <p:childTnLst>
                              <p:par>
                                <p:cTn id="20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7000"/>
                            </p:stCondLst>
                            <p:childTnLst>
                              <p:par>
                                <p:cTn id="37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000"/>
                            </p:stCondLst>
                            <p:childTnLst>
                              <p:par>
                                <p:cTn id="5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6" grpId="0" animBg="1"/>
      <p:bldP spid="12" grpId="0" animBg="1"/>
      <p:bldP spid="14" grpId="0" animBg="1"/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1">
                <a:tint val="90000"/>
                <a:lumMod val="110000"/>
              </a:schemeClr>
            </a:gs>
            <a:gs pos="100000">
              <a:schemeClr val="bg1">
                <a:shade val="64000"/>
                <a:lumMod val="88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itolo 1">
            <a:extLst>
              <a:ext uri="{FF2B5EF4-FFF2-40B4-BE49-F238E27FC236}">
                <a16:creationId xmlns:a16="http://schemas.microsoft.com/office/drawing/2014/main" id="{B6C24D07-42D9-4D5D-B48B-0FDF5FBFFF7F}"/>
              </a:ext>
            </a:extLst>
          </p:cNvPr>
          <p:cNvSpPr txBox="1">
            <a:spLocks/>
          </p:cNvSpPr>
          <p:nvPr/>
        </p:nvSpPr>
        <p:spPr>
          <a:xfrm>
            <a:off x="5627243" y="763079"/>
            <a:ext cx="6315713" cy="1910177"/>
          </a:xfrm>
          <a:prstGeom prst="rect">
            <a:avLst/>
          </a:prstGeom>
          <a:noFill/>
          <a:ln w="19050" cap="flat" cmpd="sng" algn="ctr">
            <a:noFill/>
            <a:prstDash val="solid"/>
          </a:ln>
          <a:effectLst/>
        </p:spPr>
        <p:txBody>
          <a:bodyPr vert="horz" anchor="t">
            <a:norm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4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 defTabSz="282575">
              <a:tabLst>
                <a:tab pos="4211638" algn="l"/>
              </a:tabLst>
              <a:defRPr/>
            </a:pPr>
            <a:r>
              <a:rPr lang="it-IT" sz="2800" b="1" dirty="0">
                <a:solidFill>
                  <a:schemeClr val="tx1"/>
                </a:solidFill>
                <a:latin typeface="Century Gothic" panose="020B0502020202020204" pitchFamily="34" charset="0"/>
                <a:cs typeface="Calibri" panose="020F0502020204030204" pitchFamily="34" charset="0"/>
              </a:rPr>
              <a:t>Homo bulla</a:t>
            </a:r>
            <a:r>
              <a:rPr lang="it-IT" sz="2800" dirty="0">
                <a:solidFill>
                  <a:schemeClr val="tx1"/>
                </a:solidFill>
                <a:latin typeface="Century Gothic" panose="020B0502020202020204" pitchFamily="34" charset="0"/>
                <a:cs typeface="Calibri" panose="020F0502020204030204" pitchFamily="34" charset="0"/>
              </a:rPr>
              <a:t>: </a:t>
            </a:r>
          </a:p>
          <a:p>
            <a:pPr algn="just" defTabSz="282575">
              <a:tabLst>
                <a:tab pos="4211638" algn="l"/>
              </a:tabLst>
              <a:defRPr/>
            </a:pPr>
            <a:r>
              <a:rPr lang="it-IT" sz="2800" dirty="0">
                <a:solidFill>
                  <a:schemeClr val="tx1"/>
                </a:solidFill>
                <a:latin typeface="Century Gothic" panose="020B0502020202020204" pitchFamily="34" charset="0"/>
                <a:cs typeface="Calibri" panose="020F0502020204030204" pitchFamily="34" charset="0"/>
              </a:rPr>
              <a:t>soggetto presente nella pittura dal XVII secolo, richiamo della vanità  della condizione umana</a:t>
            </a:r>
            <a:endParaRPr lang="it-IT" sz="2800" i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  <a:cs typeface="Calibri" panose="020F0502020204030204" pitchFamily="34" charset="0"/>
            </a:endParaRPr>
          </a:p>
          <a:p>
            <a:pPr algn="just" defTabSz="282575">
              <a:tabLst>
                <a:tab pos="4211638" algn="l"/>
              </a:tabLst>
              <a:defRPr/>
            </a:pPr>
            <a:endParaRPr lang="it-IT" sz="2800" i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just" defTabSz="282575">
              <a:tabLst>
                <a:tab pos="4211638" algn="l"/>
              </a:tabLst>
              <a:defRPr/>
            </a:pPr>
            <a:endParaRPr lang="it-IT" sz="2800" i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just" defTabSz="282575">
              <a:tabLst>
                <a:tab pos="4211638" algn="l"/>
              </a:tabLst>
              <a:defRPr/>
            </a:pPr>
            <a:endParaRPr lang="it-IT" sz="2800" i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just" defTabSz="282575">
              <a:tabLst>
                <a:tab pos="4211638" algn="l"/>
              </a:tabLst>
              <a:defRPr/>
            </a:pPr>
            <a:endParaRPr lang="it-IT" sz="1600" b="1" dirty="0">
              <a:ln>
                <a:solidFill>
                  <a:srgbClr val="960000">
                    <a:lumMod val="50000"/>
                  </a:srgbClr>
                </a:solidFill>
              </a:ln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9" name="Immagine 18">
            <a:extLst>
              <a:ext uri="{FF2B5EF4-FFF2-40B4-BE49-F238E27FC236}">
                <a16:creationId xmlns:a16="http://schemas.microsoft.com/office/drawing/2014/main" id="{1266009A-A143-4D7E-AB05-3A659AA1663B}"/>
              </a:ext>
            </a:extLst>
          </p:cNvPr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27" t="21646" r="15079" b="17921"/>
          <a:stretch>
            <a:fillRect/>
          </a:stretch>
        </p:blipFill>
        <p:spPr bwMode="auto">
          <a:xfrm>
            <a:off x="0" y="698698"/>
            <a:ext cx="5544495" cy="6159301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Titolo 1">
            <a:extLst>
              <a:ext uri="{FF2B5EF4-FFF2-40B4-BE49-F238E27FC236}">
                <a16:creationId xmlns:a16="http://schemas.microsoft.com/office/drawing/2014/main" id="{790A63AA-B4BC-A8BA-A1C9-E2D96FF0874A}"/>
              </a:ext>
            </a:extLst>
          </p:cNvPr>
          <p:cNvSpPr txBox="1">
            <a:spLocks/>
          </p:cNvSpPr>
          <p:nvPr/>
        </p:nvSpPr>
        <p:spPr>
          <a:xfrm>
            <a:off x="5750311" y="2821928"/>
            <a:ext cx="5423211" cy="2808834"/>
          </a:xfrm>
          <a:prstGeom prst="rect">
            <a:avLst/>
          </a:prstGeom>
          <a:solidFill>
            <a:srgbClr val="F3A447"/>
          </a:solidFill>
          <a:ln w="19050" cap="flat" cmpd="sng" algn="ctr">
            <a:solidFill>
              <a:srgbClr val="F3A447">
                <a:shade val="50000"/>
              </a:srgbClr>
            </a:solidFill>
            <a:prstDash val="solid"/>
          </a:ln>
          <a:effectLst/>
        </p:spPr>
        <p:txBody>
          <a:bodyPr vert="horz" anchor="t">
            <a:norm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4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 defTabSz="282575">
              <a:tabLst>
                <a:tab pos="4211638" algn="l"/>
              </a:tabLst>
              <a:defRPr/>
            </a:pPr>
            <a:r>
              <a:rPr lang="it-IT" sz="2800" i="1" dirty="0">
                <a:solidFill>
                  <a:schemeClr val="tx1"/>
                </a:solidFill>
                <a:latin typeface="Century Gothic" panose="020B0502020202020204" pitchFamily="34" charset="0"/>
                <a:cs typeface="Calibri" panose="020F0502020204030204" pitchFamily="34" charset="0"/>
              </a:rPr>
              <a:t>Quali le bolle su cui si infrange il desiderio di felicità?</a:t>
            </a:r>
          </a:p>
          <a:p>
            <a:pPr algn="just" defTabSz="282575">
              <a:tabLst>
                <a:tab pos="4211638" algn="l"/>
              </a:tabLst>
              <a:defRPr/>
            </a:pPr>
            <a:endParaRPr lang="it-IT" sz="2800" i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just" defTabSz="282575">
              <a:tabLst>
                <a:tab pos="4211638" algn="l"/>
              </a:tabLst>
              <a:defRPr/>
            </a:pPr>
            <a:endParaRPr lang="it-IT" sz="2800" i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just" defTabSz="282575">
              <a:tabLst>
                <a:tab pos="4211638" algn="l"/>
              </a:tabLst>
              <a:defRPr/>
            </a:pPr>
            <a:endParaRPr lang="it-IT" sz="2800" i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just" defTabSz="282575">
              <a:tabLst>
                <a:tab pos="4211638" algn="l"/>
              </a:tabLst>
              <a:defRPr/>
            </a:pPr>
            <a:endParaRPr lang="it-IT" sz="2800" i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just" defTabSz="282575">
              <a:tabLst>
                <a:tab pos="4211638" algn="l"/>
              </a:tabLst>
              <a:defRPr/>
            </a:pPr>
            <a:endParaRPr lang="it-IT" sz="1600" b="1" dirty="0">
              <a:ln>
                <a:solidFill>
                  <a:srgbClr val="960000">
                    <a:lumMod val="50000"/>
                  </a:srgbClr>
                </a:solidFill>
              </a:ln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" name="CasellaDiTesto 1">
            <a:extLst>
              <a:ext uri="{FF2B5EF4-FFF2-40B4-BE49-F238E27FC236}">
                <a16:creationId xmlns:a16="http://schemas.microsoft.com/office/drawing/2014/main" id="{C6229AAF-2DEE-BDF6-71BA-4924904C7A0C}"/>
              </a:ext>
            </a:extLst>
          </p:cNvPr>
          <p:cNvSpPr txBox="1"/>
          <p:nvPr/>
        </p:nvSpPr>
        <p:spPr>
          <a:xfrm>
            <a:off x="0" y="0"/>
            <a:ext cx="12191999" cy="584775"/>
          </a:xfrm>
          <a:prstGeom prst="rect">
            <a:avLst/>
          </a:pr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it-IT" sz="3200" dirty="0">
                <a:solidFill>
                  <a:schemeClr val="bg1"/>
                </a:solidFill>
                <a:latin typeface="Century Gothic" panose="020B0502020202020204" pitchFamily="34" charset="0"/>
                <a:cs typeface="Calibri" panose="020F0502020204030204" pitchFamily="34" charset="0"/>
              </a:rPr>
              <a:t>SULLE STRADE DEL MONDO. Una felicità desiderata</a:t>
            </a:r>
          </a:p>
        </p:txBody>
      </p:sp>
      <p:sp>
        <p:nvSpPr>
          <p:cNvPr id="3" name="Goccia 2">
            <a:extLst>
              <a:ext uri="{FF2B5EF4-FFF2-40B4-BE49-F238E27FC236}">
                <a16:creationId xmlns:a16="http://schemas.microsoft.com/office/drawing/2014/main" id="{BD385504-4AB8-4E4C-A767-44F58E78B35D}"/>
              </a:ext>
            </a:extLst>
          </p:cNvPr>
          <p:cNvSpPr/>
          <p:nvPr/>
        </p:nvSpPr>
        <p:spPr>
          <a:xfrm>
            <a:off x="5934995" y="4995679"/>
            <a:ext cx="1827836" cy="1270165"/>
          </a:xfrm>
          <a:prstGeom prst="teardrop">
            <a:avLst/>
          </a:prstGeom>
          <a:gradFill>
            <a:gsLst>
              <a:gs pos="0">
                <a:schemeClr val="bg1"/>
              </a:gs>
              <a:gs pos="90000">
                <a:schemeClr val="bg1">
                  <a:lumMod val="65000"/>
                </a:schemeClr>
              </a:gs>
            </a:gsLst>
            <a:lin ang="5400000" scaled="1"/>
          </a:gradFill>
          <a:ln w="28575">
            <a:solidFill>
              <a:schemeClr val="bg1"/>
            </a:solidFill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it-IT" sz="2800" dirty="0"/>
              <a:t>L’</a:t>
            </a:r>
            <a:r>
              <a:rPr lang="it-IT" sz="2800" dirty="0" err="1"/>
              <a:t>imma-gine</a:t>
            </a:r>
            <a:endParaRPr lang="it-IT" sz="2800" dirty="0"/>
          </a:p>
        </p:txBody>
      </p:sp>
      <p:sp>
        <p:nvSpPr>
          <p:cNvPr id="16" name="Goccia 15">
            <a:extLst>
              <a:ext uri="{FF2B5EF4-FFF2-40B4-BE49-F238E27FC236}">
                <a16:creationId xmlns:a16="http://schemas.microsoft.com/office/drawing/2014/main" id="{04332A11-92EC-4E40-B4BB-09558BB7707D}"/>
              </a:ext>
            </a:extLst>
          </p:cNvPr>
          <p:cNvSpPr/>
          <p:nvPr/>
        </p:nvSpPr>
        <p:spPr>
          <a:xfrm>
            <a:off x="7958080" y="4765241"/>
            <a:ext cx="1827836" cy="1329680"/>
          </a:xfrm>
          <a:prstGeom prst="teardrop">
            <a:avLst/>
          </a:prstGeom>
          <a:gradFill>
            <a:gsLst>
              <a:gs pos="0">
                <a:schemeClr val="bg1"/>
              </a:gs>
              <a:gs pos="90000">
                <a:schemeClr val="bg1">
                  <a:lumMod val="65000"/>
                </a:schemeClr>
              </a:gs>
            </a:gsLst>
            <a:lin ang="5400000" scaled="1"/>
          </a:gra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28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L’essere primi</a:t>
            </a:r>
          </a:p>
        </p:txBody>
      </p:sp>
      <p:sp>
        <p:nvSpPr>
          <p:cNvPr id="18" name="Goccia 17">
            <a:extLst>
              <a:ext uri="{FF2B5EF4-FFF2-40B4-BE49-F238E27FC236}">
                <a16:creationId xmlns:a16="http://schemas.microsoft.com/office/drawing/2014/main" id="{C0396159-F72B-4233-A6F9-E914AD298565}"/>
              </a:ext>
            </a:extLst>
          </p:cNvPr>
          <p:cNvSpPr/>
          <p:nvPr/>
        </p:nvSpPr>
        <p:spPr>
          <a:xfrm>
            <a:off x="9970600" y="5283463"/>
            <a:ext cx="1510202" cy="1329680"/>
          </a:xfrm>
          <a:prstGeom prst="teardrop">
            <a:avLst/>
          </a:prstGeom>
          <a:gradFill>
            <a:gsLst>
              <a:gs pos="0">
                <a:schemeClr val="bg1"/>
              </a:gs>
              <a:gs pos="90000">
                <a:schemeClr val="bg1">
                  <a:lumMod val="65000"/>
                </a:schemeClr>
              </a:gs>
            </a:gsLst>
            <a:lin ang="5400000" scaled="1"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2400" dirty="0"/>
              <a:t>…</a:t>
            </a:r>
          </a:p>
        </p:txBody>
      </p:sp>
      <p:pic>
        <p:nvPicPr>
          <p:cNvPr id="8" name="Immagine 7">
            <a:extLst>
              <a:ext uri="{FF2B5EF4-FFF2-40B4-BE49-F238E27FC236}">
                <a16:creationId xmlns:a16="http://schemas.microsoft.com/office/drawing/2014/main" id="{6033FF01-48E2-E8E0-76D4-56A0EB497EC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823712" y="3778348"/>
            <a:ext cx="657767" cy="16055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39514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000"/>
                            </p:stCondLst>
                            <p:childTnLst>
                              <p:par>
                                <p:cTn id="3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6000"/>
                            </p:stCondLst>
                            <p:childTnLst>
                              <p:par>
                                <p:cTn id="52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000"/>
                            </p:stCondLst>
                            <p:childTnLst>
                              <p:par>
                                <p:cTn id="69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2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6" grpId="0" animBg="1"/>
      <p:bldP spid="3" grpId="0" animBg="1"/>
      <p:bldP spid="16" grpId="0" animBg="1"/>
      <p:bldP spid="1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>
            <a:extLst>
              <a:ext uri="{FF2B5EF4-FFF2-40B4-BE49-F238E27FC236}">
                <a16:creationId xmlns:a16="http://schemas.microsoft.com/office/drawing/2014/main" id="{35420279-71E7-425F-AB7D-8CAFAEFFE2EF}"/>
              </a:ext>
            </a:extLst>
          </p:cNvPr>
          <p:cNvSpPr txBox="1"/>
          <p:nvPr/>
        </p:nvSpPr>
        <p:spPr>
          <a:xfrm>
            <a:off x="-1" y="0"/>
            <a:ext cx="12192001" cy="52322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it-IT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  <a:cs typeface="Calibri" panose="020F0502020204030204" pitchFamily="34" charset="0"/>
              </a:rPr>
              <a:t>LA STRADA DEI COMANDAMENTI. </a:t>
            </a:r>
            <a:r>
              <a:rPr lang="it-IT" sz="2800" dirty="0">
                <a:solidFill>
                  <a:schemeClr val="bg1"/>
                </a:solidFill>
                <a:latin typeface="Century Gothic" panose="020B0502020202020204" pitchFamily="34" charset="0"/>
                <a:cs typeface="Calibri" panose="020F0502020204030204" pitchFamily="34" charset="0"/>
              </a:rPr>
              <a:t>Una felicità che dura per sempre</a:t>
            </a:r>
          </a:p>
        </p:txBody>
      </p:sp>
      <p:sp>
        <p:nvSpPr>
          <p:cNvPr id="10" name="CasellaDiTesto 9">
            <a:extLst>
              <a:ext uri="{FF2B5EF4-FFF2-40B4-BE49-F238E27FC236}">
                <a16:creationId xmlns:a16="http://schemas.microsoft.com/office/drawing/2014/main" id="{434311B2-C9A2-4989-88B0-6AC10941694C}"/>
              </a:ext>
            </a:extLst>
          </p:cNvPr>
          <p:cNvSpPr txBox="1"/>
          <p:nvPr/>
        </p:nvSpPr>
        <p:spPr>
          <a:xfrm flipH="1">
            <a:off x="4876479" y="733658"/>
            <a:ext cx="6467023" cy="4003655"/>
          </a:xfrm>
          <a:prstGeom prst="foldedCorner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it-IT" sz="2800" i="1" dirty="0"/>
              <a:t>Ed ecco, un dottore della legge si alzò per metterlo alla prova, dicendo: «Maestro, che devo fare per ereditare la vita eterna?» </a:t>
            </a:r>
          </a:p>
          <a:p>
            <a:r>
              <a:rPr lang="it-IT" sz="2800" i="1" dirty="0"/>
              <a:t>Gesù gli disse: «Nella legge che cosa sta scritto? </a:t>
            </a:r>
            <a:endParaRPr lang="it-IT" sz="2200" b="1" dirty="0">
              <a:solidFill>
                <a:srgbClr val="202E2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it-IT" sz="2200" b="1" dirty="0">
              <a:solidFill>
                <a:srgbClr val="202E2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it-IT" sz="2200" b="1" dirty="0">
              <a:solidFill>
                <a:srgbClr val="202E2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9" name="Immagine 8">
            <a:extLst>
              <a:ext uri="{FF2B5EF4-FFF2-40B4-BE49-F238E27FC236}">
                <a16:creationId xmlns:a16="http://schemas.microsoft.com/office/drawing/2014/main" id="{F128DF53-DB4F-4DD4-86E5-4A2EAF545C8A}"/>
              </a:ext>
            </a:extLst>
          </p:cNvPr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502" t="12081" b="631"/>
          <a:stretch>
            <a:fillRect/>
          </a:stretch>
        </p:blipFill>
        <p:spPr bwMode="auto">
          <a:xfrm>
            <a:off x="367990" y="742683"/>
            <a:ext cx="4348112" cy="3893463"/>
          </a:xfrm>
          <a:prstGeom prst="rect">
            <a:avLst/>
          </a:prstGeom>
          <a:noFill/>
          <a:ln w="3175">
            <a:solidFill>
              <a:prstClr val="black"/>
            </a:solidFill>
          </a:ln>
        </p:spPr>
      </p:pic>
      <p:sp>
        <p:nvSpPr>
          <p:cNvPr id="3" name="CasellaDiTesto 2">
            <a:extLst>
              <a:ext uri="{FF2B5EF4-FFF2-40B4-BE49-F238E27FC236}">
                <a16:creationId xmlns:a16="http://schemas.microsoft.com/office/drawing/2014/main" id="{5CFFCAFD-A77A-6477-3F02-C81F142DF9D3}"/>
              </a:ext>
            </a:extLst>
          </p:cNvPr>
          <p:cNvSpPr txBox="1"/>
          <p:nvPr/>
        </p:nvSpPr>
        <p:spPr>
          <a:xfrm>
            <a:off x="457200" y="4861932"/>
            <a:ext cx="4258902" cy="1631216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it-IT" sz="2400" b="1" dirty="0">
                <a:latin typeface="Century Gothic" panose="020B0502020202020204" pitchFamily="34" charset="0"/>
              </a:rPr>
              <a:t>Il contesto dell’Alleanza:</a:t>
            </a:r>
          </a:p>
          <a:p>
            <a:r>
              <a:rPr lang="it-IT" sz="2400" dirty="0">
                <a:latin typeface="Century Gothic" panose="020B0502020202020204" pitchFamily="34" charset="0"/>
              </a:rPr>
              <a:t>Una legge per custodire </a:t>
            </a:r>
          </a:p>
          <a:p>
            <a:r>
              <a:rPr lang="it-IT" sz="2400" dirty="0">
                <a:latin typeface="Century Gothic" panose="020B0502020202020204" pitchFamily="34" charset="0"/>
              </a:rPr>
              <a:t>la libertà</a:t>
            </a:r>
          </a:p>
          <a:p>
            <a:endParaRPr lang="it-IT" sz="2800" dirty="0">
              <a:latin typeface="Century Gothic" panose="020B0502020202020204" pitchFamily="34" charset="0"/>
            </a:endParaRPr>
          </a:p>
        </p:txBody>
      </p:sp>
      <p:sp>
        <p:nvSpPr>
          <p:cNvPr id="5" name="CasellaDiTesto 4">
            <a:extLst>
              <a:ext uri="{FF2B5EF4-FFF2-40B4-BE49-F238E27FC236}">
                <a16:creationId xmlns:a16="http://schemas.microsoft.com/office/drawing/2014/main" id="{11A83519-EBAE-47E4-B2CF-AF49B1CEA9BB}"/>
              </a:ext>
            </a:extLst>
          </p:cNvPr>
          <p:cNvSpPr txBox="1"/>
          <p:nvPr/>
        </p:nvSpPr>
        <p:spPr>
          <a:xfrm>
            <a:off x="4876481" y="4861932"/>
            <a:ext cx="3760094" cy="1631216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it-IT" sz="2400" b="1" dirty="0">
                <a:latin typeface="Century Gothic" panose="020B0502020202020204" pitchFamily="34" charset="0"/>
              </a:rPr>
              <a:t>Il compimento in Gesù:</a:t>
            </a:r>
          </a:p>
          <a:p>
            <a:r>
              <a:rPr lang="it-IT" sz="2400" dirty="0">
                <a:latin typeface="Century Gothic" panose="020B0502020202020204" pitchFamily="34" charset="0"/>
              </a:rPr>
              <a:t>Al cuore della legge, </a:t>
            </a:r>
          </a:p>
          <a:p>
            <a:r>
              <a:rPr lang="it-IT" sz="2400" dirty="0">
                <a:latin typeface="Century Gothic" panose="020B0502020202020204" pitchFamily="34" charset="0"/>
              </a:rPr>
              <a:t>oltre il precetto</a:t>
            </a:r>
          </a:p>
          <a:p>
            <a:endParaRPr lang="it-IT" sz="2800" dirty="0">
              <a:latin typeface="Century Gothic" panose="020B0502020202020204" pitchFamily="34" charset="0"/>
            </a:endParaRPr>
          </a:p>
        </p:txBody>
      </p:sp>
      <p:pic>
        <p:nvPicPr>
          <p:cNvPr id="6" name="Immagine 5" descr="Immagine che contiene pietra&#10;&#10;Descrizione generata automaticamente">
            <a:extLst>
              <a:ext uri="{FF2B5EF4-FFF2-40B4-BE49-F238E27FC236}">
                <a16:creationId xmlns:a16="http://schemas.microsoft.com/office/drawing/2014/main" id="{4F8EBDA5-FE31-8E9A-B215-86C9E5C64480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91697" y="3979188"/>
            <a:ext cx="3760094" cy="27561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463627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Casella di testo 73">
            <a:extLst>
              <a:ext uri="{FF2B5EF4-FFF2-40B4-BE49-F238E27FC236}">
                <a16:creationId xmlns:a16="http://schemas.microsoft.com/office/drawing/2014/main" id="{F89D842D-21A2-4555-974C-D49E94ABD58D}"/>
              </a:ext>
            </a:extLst>
          </p:cNvPr>
          <p:cNvSpPr txBox="1">
            <a:spLocks/>
          </p:cNvSpPr>
          <p:nvPr/>
        </p:nvSpPr>
        <p:spPr>
          <a:xfrm>
            <a:off x="1095671" y="5170559"/>
            <a:ext cx="10861280" cy="1517367"/>
          </a:xfrm>
          <a:prstGeom prst="rect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spcBef>
                <a:spcPts val="600"/>
              </a:spcBef>
            </a:pPr>
            <a:r>
              <a:rPr lang="it-IT" sz="2800" b="1" dirty="0">
                <a:solidFill>
                  <a:schemeClr val="bg2">
                    <a:lumMod val="10000"/>
                  </a:schemeClr>
                </a:solidFill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Pellegrini da San Francesco</a:t>
            </a:r>
          </a:p>
          <a:p>
            <a:pPr>
              <a:spcBef>
                <a:spcPts val="600"/>
              </a:spcBef>
            </a:pPr>
            <a:r>
              <a:rPr lang="it-IT" sz="2800" i="1" dirty="0">
                <a:solidFill>
                  <a:schemeClr val="bg2">
                    <a:lumMod val="10000"/>
                  </a:schemeClr>
                </a:solidFill>
                <a:latin typeface="Century Gothic" panose="020B0502020202020204" pitchFamily="34" charset="0"/>
              </a:rPr>
              <a:t>«..e da quell’ora smise di adorare se stesso </a:t>
            </a:r>
          </a:p>
          <a:p>
            <a:pPr>
              <a:spcBef>
                <a:spcPts val="600"/>
              </a:spcBef>
            </a:pPr>
            <a:r>
              <a:rPr lang="it-IT" sz="2800" i="1" dirty="0">
                <a:solidFill>
                  <a:schemeClr val="bg2">
                    <a:lumMod val="10000"/>
                  </a:schemeClr>
                </a:solidFill>
                <a:latin typeface="Century Gothic" panose="020B0502020202020204" pitchFamily="34" charset="0"/>
              </a:rPr>
              <a:t>e persero via via di fascino le cose che prima amava»</a:t>
            </a:r>
          </a:p>
          <a:p>
            <a:pPr>
              <a:spcBef>
                <a:spcPts val="600"/>
              </a:spcBef>
            </a:pPr>
            <a:endParaRPr lang="it-IT" sz="2800" dirty="0">
              <a:solidFill>
                <a:schemeClr val="bg2">
                  <a:lumMod val="10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0" name="Casella di testo 26">
            <a:extLst>
              <a:ext uri="{FF2B5EF4-FFF2-40B4-BE49-F238E27FC236}">
                <a16:creationId xmlns:a16="http://schemas.microsoft.com/office/drawing/2014/main" id="{8E1CD796-24B8-4753-BAE7-7C2D66B9A846}"/>
              </a:ext>
            </a:extLst>
          </p:cNvPr>
          <p:cNvSpPr txBox="1">
            <a:spLocks/>
          </p:cNvSpPr>
          <p:nvPr/>
        </p:nvSpPr>
        <p:spPr>
          <a:xfrm>
            <a:off x="5105573" y="704013"/>
            <a:ext cx="6851379" cy="101311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914400">
              <a:defRPr/>
            </a:pPr>
            <a:r>
              <a:rPr lang="it-IT" sz="2800" dirty="0">
                <a:solidFill>
                  <a:srgbClr val="000000"/>
                </a:solidFill>
                <a:latin typeface="Calibri"/>
                <a:ea typeface="Calibri"/>
                <a:cs typeface="Times New Roman"/>
              </a:rPr>
              <a:t>I</a:t>
            </a:r>
            <a:r>
              <a:rPr lang="it-IT" sz="2800" dirty="0">
                <a:solidFill>
                  <a:srgbClr val="000000"/>
                </a:solidFill>
                <a:latin typeface="Century Gothic" panose="020B0502020202020204" pitchFamily="34" charset="0"/>
                <a:ea typeface="Calibri"/>
                <a:cs typeface="Times New Roman"/>
              </a:rPr>
              <a:t>. </a:t>
            </a:r>
            <a:r>
              <a:rPr lang="it-IT" sz="2800" dirty="0">
                <a:solidFill>
                  <a:schemeClr val="tx1">
                    <a:lumMod val="50000"/>
                  </a:schemeClr>
                </a:solidFill>
                <a:latin typeface="Century Gothic" panose="020B0502020202020204" pitchFamily="34" charset="0"/>
              </a:rPr>
              <a:t>Non avrai altro Dio all’infuori di me</a:t>
            </a:r>
          </a:p>
          <a:p>
            <a:pPr marL="182563" indent="84138" defTabSz="914400">
              <a:tabLst>
                <a:tab pos="898525" algn="l"/>
              </a:tabLst>
              <a:defRPr/>
            </a:pPr>
            <a:r>
              <a:rPr lang="it-IT" sz="2800" b="1" dirty="0">
                <a:solidFill>
                  <a:schemeClr val="tx1">
                    <a:lumMod val="50000"/>
                  </a:schemeClr>
                </a:solidFill>
                <a:latin typeface="Century Gothic" panose="020B0502020202020204" pitchFamily="34" charset="0"/>
              </a:rPr>
              <a:t>Un’amicizia unica</a:t>
            </a:r>
          </a:p>
          <a:p>
            <a:pPr algn="just" defTabSz="914400">
              <a:spcBef>
                <a:spcPts val="600"/>
              </a:spcBef>
              <a:tabLst>
                <a:tab pos="180340" algn="l"/>
              </a:tabLst>
              <a:defRPr/>
            </a:pPr>
            <a:endParaRPr lang="it-IT" sz="2800" dirty="0">
              <a:solidFill>
                <a:srgbClr val="000000"/>
              </a:solidFill>
              <a:latin typeface="Calibri"/>
              <a:ea typeface="Calibri"/>
              <a:cs typeface="Times New Roman"/>
            </a:endParaRPr>
          </a:p>
        </p:txBody>
      </p:sp>
      <p:sp>
        <p:nvSpPr>
          <p:cNvPr id="18" name="Casella di testo 73">
            <a:extLst>
              <a:ext uri="{FF2B5EF4-FFF2-40B4-BE49-F238E27FC236}">
                <a16:creationId xmlns:a16="http://schemas.microsoft.com/office/drawing/2014/main" id="{373E86E0-0779-462D-897D-E86FEF24B34D}"/>
              </a:ext>
            </a:extLst>
          </p:cNvPr>
          <p:cNvSpPr txBox="1">
            <a:spLocks/>
          </p:cNvSpPr>
          <p:nvPr/>
        </p:nvSpPr>
        <p:spPr>
          <a:xfrm>
            <a:off x="8634170" y="1897921"/>
            <a:ext cx="3322782" cy="2948714"/>
          </a:xfrm>
          <a:prstGeom prst="rect">
            <a:avLst/>
          </a:prstGeom>
          <a:solidFill>
            <a:schemeClr val="bg1">
              <a:lumMod val="85000"/>
            </a:schemeClr>
          </a:solidFill>
          <a:ln/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r>
              <a:rPr lang="it-IT" sz="2400" b="1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Il decalogo del dio cellulare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it-IT" sz="2400" i="1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Non avrai altro ospite a tavola all’infuori di me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it-IT" sz="2400" b="1" i="1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………………………………………………………………..</a:t>
            </a:r>
          </a:p>
          <a:p>
            <a:endParaRPr lang="it-IT" sz="2400" b="1" i="1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6" name="Immagine 5" descr="Immagine che contiene sedendo, marrone, tavolo, bianco&#10;&#10;Descrizione generata automaticamente">
            <a:extLst>
              <a:ext uri="{FF2B5EF4-FFF2-40B4-BE49-F238E27FC236}">
                <a16:creationId xmlns:a16="http://schemas.microsoft.com/office/drawing/2014/main" id="{B3190B76-5234-4F09-8B77-67FBA1D07D7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445" t="8138" r="26626" b="3832"/>
          <a:stretch/>
        </p:blipFill>
        <p:spPr>
          <a:xfrm>
            <a:off x="125300" y="579964"/>
            <a:ext cx="4767976" cy="4409802"/>
          </a:xfrm>
          <a:prstGeom prst="rect">
            <a:avLst/>
          </a:prstGeom>
        </p:spPr>
      </p:pic>
      <p:sp>
        <p:nvSpPr>
          <p:cNvPr id="16" name="Casella di testo 73">
            <a:extLst>
              <a:ext uri="{FF2B5EF4-FFF2-40B4-BE49-F238E27FC236}">
                <a16:creationId xmlns:a16="http://schemas.microsoft.com/office/drawing/2014/main" id="{C5A46047-617A-4DE7-AED4-3B5D3B04526D}"/>
              </a:ext>
            </a:extLst>
          </p:cNvPr>
          <p:cNvSpPr txBox="1">
            <a:spLocks/>
          </p:cNvSpPr>
          <p:nvPr/>
        </p:nvSpPr>
        <p:spPr>
          <a:xfrm>
            <a:off x="5194821" y="1909290"/>
            <a:ext cx="3322782" cy="2948714"/>
          </a:xfrm>
          <a:prstGeom prst="rect">
            <a:avLst/>
          </a:prstGeom>
          <a:ln/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spcBef>
                <a:spcPts val="600"/>
              </a:spcBef>
            </a:pPr>
            <a:r>
              <a:rPr lang="it-IT" sz="2400" dirty="0">
                <a:solidFill>
                  <a:schemeClr val="bg2">
                    <a:lumMod val="10000"/>
                  </a:schemeClr>
                </a:solidFill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La minaccia dell’idolatria</a:t>
            </a:r>
          </a:p>
          <a:p>
            <a:pPr>
              <a:spcBef>
                <a:spcPts val="600"/>
              </a:spcBef>
            </a:pPr>
            <a:r>
              <a:rPr lang="it-IT" sz="2400" dirty="0">
                <a:solidFill>
                  <a:schemeClr val="bg2">
                    <a:lumMod val="10000"/>
                  </a:schemeClr>
                </a:solidFill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IERI E OGGI</a:t>
            </a:r>
          </a:p>
        </p:txBody>
      </p:sp>
      <p:pic>
        <p:nvPicPr>
          <p:cNvPr id="19" name="Immagine 18">
            <a:extLst>
              <a:ext uri="{FF2B5EF4-FFF2-40B4-BE49-F238E27FC236}">
                <a16:creationId xmlns:a16="http://schemas.microsoft.com/office/drawing/2014/main" id="{60A5D435-0361-4902-B461-1303047C420A}"/>
              </a:ext>
            </a:extLst>
          </p:cNvPr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0975484" y="3690381"/>
            <a:ext cx="1169037" cy="1118792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Immagine 3">
            <a:extLst>
              <a:ext uri="{FF2B5EF4-FFF2-40B4-BE49-F238E27FC236}">
                <a16:creationId xmlns:a16="http://schemas.microsoft.com/office/drawing/2014/main" id="{6E7CFF5B-1E8B-4123-B115-AEF38C7C2BF0}"/>
              </a:ext>
            </a:extLst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0906" y="5102080"/>
            <a:ext cx="544765" cy="1654323"/>
          </a:xfrm>
          <a:prstGeom prst="rect">
            <a:avLst/>
          </a:prstGeom>
        </p:spPr>
      </p:pic>
      <p:sp>
        <p:nvSpPr>
          <p:cNvPr id="5" name="CasellaDiTesto 4">
            <a:extLst>
              <a:ext uri="{FF2B5EF4-FFF2-40B4-BE49-F238E27FC236}">
                <a16:creationId xmlns:a16="http://schemas.microsoft.com/office/drawing/2014/main" id="{5821C2B9-DD52-235D-25B8-821066A12284}"/>
              </a:ext>
            </a:extLst>
          </p:cNvPr>
          <p:cNvSpPr txBox="1"/>
          <p:nvPr/>
        </p:nvSpPr>
        <p:spPr>
          <a:xfrm>
            <a:off x="-1" y="0"/>
            <a:ext cx="12192001" cy="52322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it-IT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  <a:cs typeface="Calibri" panose="020F0502020204030204" pitchFamily="34" charset="0"/>
              </a:rPr>
              <a:t>LA STRADA DEI COMANDAMENTI. </a:t>
            </a:r>
            <a:r>
              <a:rPr lang="it-IT" sz="2800" dirty="0">
                <a:solidFill>
                  <a:schemeClr val="bg1"/>
                </a:solidFill>
                <a:latin typeface="Century Gothic" panose="020B0502020202020204" pitchFamily="34" charset="0"/>
                <a:cs typeface="Calibri" panose="020F0502020204030204" pitchFamily="34" charset="0"/>
              </a:rPr>
              <a:t>Una felicità che dura per sempre</a:t>
            </a:r>
          </a:p>
        </p:txBody>
      </p:sp>
      <p:sp>
        <p:nvSpPr>
          <p:cNvPr id="7" name="Freccia circolare in su 6">
            <a:extLst>
              <a:ext uri="{FF2B5EF4-FFF2-40B4-BE49-F238E27FC236}">
                <a16:creationId xmlns:a16="http://schemas.microsoft.com/office/drawing/2014/main" id="{8FB4E57E-4236-4B70-6740-FE2AE88B62C2}"/>
              </a:ext>
            </a:extLst>
          </p:cNvPr>
          <p:cNvSpPr/>
          <p:nvPr/>
        </p:nvSpPr>
        <p:spPr>
          <a:xfrm>
            <a:off x="7652702" y="4133004"/>
            <a:ext cx="1962936" cy="793479"/>
          </a:xfrm>
          <a:prstGeom prst="curvedUpArrow">
            <a:avLst/>
          </a:prstGeom>
          <a:solidFill>
            <a:schemeClr val="tx2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97829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000"/>
                            </p:stCondLst>
                            <p:childTnLst>
                              <p:par>
                                <p:cTn id="15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6000"/>
                            </p:stCondLst>
                            <p:childTnLst>
                              <p:par>
                                <p:cTn id="19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18" grpId="0" animBg="1"/>
      <p:bldP spid="1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Casella di testo 26">
            <a:extLst>
              <a:ext uri="{FF2B5EF4-FFF2-40B4-BE49-F238E27FC236}">
                <a16:creationId xmlns:a16="http://schemas.microsoft.com/office/drawing/2014/main" id="{8E1CD796-24B8-4753-BAE7-7C2D66B9A846}"/>
              </a:ext>
            </a:extLst>
          </p:cNvPr>
          <p:cNvSpPr txBox="1">
            <a:spLocks/>
          </p:cNvSpPr>
          <p:nvPr/>
        </p:nvSpPr>
        <p:spPr>
          <a:xfrm>
            <a:off x="1626772" y="1037117"/>
            <a:ext cx="6882645" cy="714708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just" defTabSz="914400">
              <a:spcBef>
                <a:spcPts val="600"/>
              </a:spcBef>
              <a:tabLst>
                <a:tab pos="180340" algn="l"/>
              </a:tabLst>
              <a:defRPr/>
            </a:pPr>
            <a:endParaRPr lang="it-IT" sz="2800" dirty="0">
              <a:solidFill>
                <a:srgbClr val="000000"/>
              </a:solidFill>
              <a:latin typeface="Calibri"/>
              <a:ea typeface="Calibri"/>
              <a:cs typeface="Times New Roman"/>
            </a:endParaRPr>
          </a:p>
        </p:txBody>
      </p:sp>
      <p:sp>
        <p:nvSpPr>
          <p:cNvPr id="16" name="Casella di testo 26">
            <a:extLst>
              <a:ext uri="{FF2B5EF4-FFF2-40B4-BE49-F238E27FC236}">
                <a16:creationId xmlns:a16="http://schemas.microsoft.com/office/drawing/2014/main" id="{DF0AAE25-5396-422F-9F4C-F1310F77BC8D}"/>
              </a:ext>
            </a:extLst>
          </p:cNvPr>
          <p:cNvSpPr txBox="1">
            <a:spLocks/>
          </p:cNvSpPr>
          <p:nvPr/>
        </p:nvSpPr>
        <p:spPr>
          <a:xfrm>
            <a:off x="6943728" y="4145107"/>
            <a:ext cx="5157821" cy="2148652"/>
          </a:xfrm>
          <a:prstGeom prst="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914400">
              <a:tabLst>
                <a:tab pos="180340" algn="l"/>
              </a:tabLst>
              <a:defRPr/>
            </a:pPr>
            <a:r>
              <a:rPr lang="it-IT" sz="2400" dirty="0">
                <a:solidFill>
                  <a:srgbClr val="000000"/>
                </a:solidFill>
                <a:latin typeface="Century Gothic" panose="020B0502020202020204" pitchFamily="34" charset="0"/>
                <a:ea typeface="Calibri"/>
                <a:cs typeface="Times New Roman"/>
              </a:rPr>
              <a:t>Con Gesù ai Getzemani. Riscoprire la preghiera </a:t>
            </a:r>
          </a:p>
          <a:p>
            <a:pPr defTabSz="914400">
              <a:tabLst>
                <a:tab pos="180340" algn="l"/>
              </a:tabLst>
              <a:defRPr/>
            </a:pPr>
            <a:r>
              <a:rPr lang="it-IT" sz="24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  <a:ea typeface="Calibri"/>
                <a:cs typeface="Times New Roman"/>
              </a:rPr>
              <a:t>secondo la sua volontà. </a:t>
            </a:r>
          </a:p>
        </p:txBody>
      </p:sp>
      <p:sp>
        <p:nvSpPr>
          <p:cNvPr id="21" name="Casella di testo 26">
            <a:extLst>
              <a:ext uri="{FF2B5EF4-FFF2-40B4-BE49-F238E27FC236}">
                <a16:creationId xmlns:a16="http://schemas.microsoft.com/office/drawing/2014/main" id="{513E3F74-44D5-4E27-8A2E-8587729E945C}"/>
              </a:ext>
            </a:extLst>
          </p:cNvPr>
          <p:cNvSpPr txBox="1">
            <a:spLocks/>
          </p:cNvSpPr>
          <p:nvPr/>
        </p:nvSpPr>
        <p:spPr>
          <a:xfrm>
            <a:off x="90448" y="594525"/>
            <a:ext cx="11988339" cy="138275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just" defTabSz="914400">
              <a:tabLst>
                <a:tab pos="180340" algn="l"/>
              </a:tabLst>
              <a:defRPr/>
            </a:pPr>
            <a:r>
              <a:rPr lang="it-IT" sz="2800" dirty="0">
                <a:solidFill>
                  <a:srgbClr val="000000"/>
                </a:solidFill>
                <a:latin typeface="Century Gothic" panose="020B0502020202020204" pitchFamily="34" charset="0"/>
                <a:ea typeface="Calibri"/>
                <a:cs typeface="Times New Roman"/>
              </a:rPr>
              <a:t>II. Non nominare il nome di Dio invano: </a:t>
            </a:r>
            <a:r>
              <a:rPr lang="it-IT" sz="2800" b="1" dirty="0">
                <a:solidFill>
                  <a:srgbClr val="000000"/>
                </a:solidFill>
                <a:latin typeface="Century Gothic" panose="020B0502020202020204" pitchFamily="34" charset="0"/>
                <a:ea typeface="Calibri"/>
                <a:cs typeface="Times New Roman"/>
              </a:rPr>
              <a:t>il nome rivelato</a:t>
            </a:r>
          </a:p>
        </p:txBody>
      </p:sp>
      <p:pic>
        <p:nvPicPr>
          <p:cNvPr id="8" name="Immagine 7" descr="Immagine che contiene esterni, albero, pianta, giraffa&#10;&#10;Descrizione generata automaticamente">
            <a:extLst>
              <a:ext uri="{FF2B5EF4-FFF2-40B4-BE49-F238E27FC236}">
                <a16:creationId xmlns:a16="http://schemas.microsoft.com/office/drawing/2014/main" id="{F0542BE3-7190-4D62-9831-6B45BCCD97B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63" t="27366" r="443" b="6328"/>
          <a:stretch>
            <a:fillRect/>
          </a:stretch>
        </p:blipFill>
        <p:spPr>
          <a:xfrm>
            <a:off x="6943728" y="1394472"/>
            <a:ext cx="5135059" cy="2555654"/>
          </a:xfrm>
          <a:prstGeom prst="rect">
            <a:avLst/>
          </a:prstGeom>
          <a:ln w="19050">
            <a:noFill/>
          </a:ln>
        </p:spPr>
      </p:pic>
      <p:sp>
        <p:nvSpPr>
          <p:cNvPr id="3" name="CasellaDiTesto 2">
            <a:extLst>
              <a:ext uri="{FF2B5EF4-FFF2-40B4-BE49-F238E27FC236}">
                <a16:creationId xmlns:a16="http://schemas.microsoft.com/office/drawing/2014/main" id="{5E937A92-C4EA-A37B-6320-348059D15911}"/>
              </a:ext>
            </a:extLst>
          </p:cNvPr>
          <p:cNvSpPr txBox="1"/>
          <p:nvPr/>
        </p:nvSpPr>
        <p:spPr>
          <a:xfrm>
            <a:off x="-1" y="0"/>
            <a:ext cx="12192001" cy="52322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it-IT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  <a:cs typeface="Calibri" panose="020F0502020204030204" pitchFamily="34" charset="0"/>
              </a:rPr>
              <a:t>LA STRADA DEI COMANDAMENTI. </a:t>
            </a:r>
            <a:r>
              <a:rPr lang="it-IT" sz="2800" dirty="0">
                <a:solidFill>
                  <a:schemeClr val="bg1"/>
                </a:solidFill>
                <a:latin typeface="Century Gothic" panose="020B0502020202020204" pitchFamily="34" charset="0"/>
                <a:cs typeface="Calibri" panose="020F0502020204030204" pitchFamily="34" charset="0"/>
              </a:rPr>
              <a:t>Una felicità che dura per sempre</a:t>
            </a:r>
          </a:p>
        </p:txBody>
      </p:sp>
      <p:sp>
        <p:nvSpPr>
          <p:cNvPr id="27" name="Casella di testo 26">
            <a:extLst>
              <a:ext uri="{FF2B5EF4-FFF2-40B4-BE49-F238E27FC236}">
                <a16:creationId xmlns:a16="http://schemas.microsoft.com/office/drawing/2014/main" id="{2A98EED9-2B11-40AF-B8BC-190C4E4967A7}"/>
              </a:ext>
            </a:extLst>
          </p:cNvPr>
          <p:cNvSpPr txBox="1">
            <a:spLocks/>
          </p:cNvSpPr>
          <p:nvPr/>
        </p:nvSpPr>
        <p:spPr>
          <a:xfrm>
            <a:off x="90448" y="4145107"/>
            <a:ext cx="6682143" cy="2148652"/>
          </a:xfrm>
          <a:prstGeom prst="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914400">
              <a:tabLst>
                <a:tab pos="180340" algn="l"/>
              </a:tabLst>
              <a:defRPr/>
            </a:pPr>
            <a:r>
              <a:rPr lang="it-IT" sz="2400" dirty="0">
                <a:solidFill>
                  <a:srgbClr val="000000"/>
                </a:solidFill>
                <a:latin typeface="Century Gothic" panose="020B0502020202020204" pitchFamily="34" charset="0"/>
                <a:ea typeface="Calibri"/>
                <a:cs typeface="Times New Roman"/>
              </a:rPr>
              <a:t>Usare l’attribuzione divina </a:t>
            </a:r>
          </a:p>
          <a:p>
            <a:pPr defTabSz="914400">
              <a:tabLst>
                <a:tab pos="180340" algn="l"/>
              </a:tabLst>
              <a:defRPr/>
            </a:pPr>
            <a:r>
              <a:rPr lang="it-IT" sz="2400" dirty="0">
                <a:solidFill>
                  <a:srgbClr val="000000"/>
                </a:solidFill>
                <a:latin typeface="Century Gothic" panose="020B0502020202020204" pitchFamily="34" charset="0"/>
                <a:ea typeface="Calibri"/>
                <a:cs typeface="Times New Roman"/>
              </a:rPr>
              <a:t>per ciò che divino non è </a:t>
            </a:r>
          </a:p>
          <a:p>
            <a:pPr defTabSz="914400">
              <a:tabLst>
                <a:tab pos="180340" algn="l"/>
              </a:tabLst>
              <a:defRPr/>
            </a:pPr>
            <a:r>
              <a:rPr lang="it-IT" sz="2400" dirty="0">
                <a:solidFill>
                  <a:srgbClr val="000000"/>
                </a:solidFill>
                <a:latin typeface="Century Gothic" panose="020B0502020202020204" pitchFamily="34" charset="0"/>
                <a:ea typeface="Calibri"/>
                <a:cs typeface="Times New Roman"/>
              </a:rPr>
              <a:t>facendo dire a Dio ciò che si vuole.</a:t>
            </a:r>
          </a:p>
          <a:p>
            <a:pPr defTabSz="914400">
              <a:tabLst>
                <a:tab pos="180340" algn="l"/>
              </a:tabLst>
              <a:defRPr/>
            </a:pPr>
            <a:r>
              <a:rPr lang="it-IT" sz="2400" b="1" dirty="0">
                <a:solidFill>
                  <a:srgbClr val="000000"/>
                </a:solidFill>
                <a:latin typeface="Century Gothic" panose="020B0502020202020204" pitchFamily="34" charset="0"/>
                <a:ea typeface="Calibri"/>
                <a:cs typeface="Times New Roman"/>
              </a:rPr>
              <a:t>IERI E OGGI.</a:t>
            </a:r>
          </a:p>
        </p:txBody>
      </p:sp>
      <p:pic>
        <p:nvPicPr>
          <p:cNvPr id="23" name="Immagine 22">
            <a:extLst>
              <a:ext uri="{FF2B5EF4-FFF2-40B4-BE49-F238E27FC236}">
                <a16:creationId xmlns:a16="http://schemas.microsoft.com/office/drawing/2014/main" id="{E1905D93-D704-42AC-A351-4B2AD292CFFD}"/>
              </a:ext>
            </a:extLst>
          </p:cNvPr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0448" y="1418247"/>
            <a:ext cx="2192621" cy="2555653"/>
          </a:xfrm>
          <a:prstGeom prst="rect">
            <a:avLst/>
          </a:prstGeom>
          <a:noFill/>
          <a:ln w="3175">
            <a:noFill/>
            <a:miter lim="800000"/>
            <a:headEnd/>
            <a:tailEnd/>
          </a:ln>
        </p:spPr>
      </p:pic>
      <p:pic>
        <p:nvPicPr>
          <p:cNvPr id="25" name="Immagine 24">
            <a:hlinkClick r:id="rId5"/>
            <a:extLst>
              <a:ext uri="{FF2B5EF4-FFF2-40B4-BE49-F238E27FC236}">
                <a16:creationId xmlns:a16="http://schemas.microsoft.com/office/drawing/2014/main" id="{83AF262D-D4BE-4A41-A76B-6D4150EBC671}"/>
              </a:ext>
            </a:extLst>
          </p:cNvPr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09887" y="1418247"/>
            <a:ext cx="2192621" cy="2555653"/>
          </a:xfrm>
          <a:prstGeom prst="rect">
            <a:avLst/>
          </a:prstGeom>
          <a:noFill/>
          <a:ln w="3175">
            <a:noFill/>
          </a:ln>
        </p:spPr>
      </p:pic>
      <p:pic>
        <p:nvPicPr>
          <p:cNvPr id="26" name="Immagine 25">
            <a:extLst>
              <a:ext uri="{FF2B5EF4-FFF2-40B4-BE49-F238E27FC236}">
                <a16:creationId xmlns:a16="http://schemas.microsoft.com/office/drawing/2014/main" id="{E2C39C04-A12E-43F2-A3E8-4742422870D0}"/>
              </a:ext>
            </a:extLst>
          </p:cNvPr>
          <p:cNvPicPr/>
          <p:nvPr/>
        </p:nvPicPr>
        <p:blipFill rotWithShape="1">
          <a:blip r:embed="rId7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709"/>
          <a:stretch/>
        </p:blipFill>
        <p:spPr bwMode="auto">
          <a:xfrm>
            <a:off x="4740104" y="1418246"/>
            <a:ext cx="2066028" cy="2555653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3175">
            <a:noFill/>
          </a:ln>
        </p:spPr>
      </p:pic>
      <p:sp>
        <p:nvSpPr>
          <p:cNvPr id="4" name="Freccia circolare in su 3">
            <a:extLst>
              <a:ext uri="{FF2B5EF4-FFF2-40B4-BE49-F238E27FC236}">
                <a16:creationId xmlns:a16="http://schemas.microsoft.com/office/drawing/2014/main" id="{4C241466-2A8E-92A6-1CB0-80CF735488F6}"/>
              </a:ext>
            </a:extLst>
          </p:cNvPr>
          <p:cNvSpPr/>
          <p:nvPr/>
        </p:nvSpPr>
        <p:spPr>
          <a:xfrm>
            <a:off x="6096000" y="5876693"/>
            <a:ext cx="1531434" cy="735980"/>
          </a:xfrm>
          <a:prstGeom prst="curvedUp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54484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000"/>
                            </p:stCondLst>
                            <p:childTnLst>
                              <p:par>
                                <p:cTn id="1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0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6000"/>
                            </p:stCondLst>
                            <p:childTnLst>
                              <p:par>
                                <p:cTn id="20" presetID="18" presetClass="entr" presetSubtype="12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8000"/>
                            </p:stCondLst>
                            <p:childTnLst>
                              <p:par>
                                <p:cTn id="24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6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6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000"/>
                            </p:stCondLst>
                            <p:childTnLst>
                              <p:par>
                                <p:cTn id="38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2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16" grpId="0" animBg="1"/>
      <p:bldP spid="27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Casella di testo 26">
            <a:extLst>
              <a:ext uri="{FF2B5EF4-FFF2-40B4-BE49-F238E27FC236}">
                <a16:creationId xmlns:a16="http://schemas.microsoft.com/office/drawing/2014/main" id="{8E1CD796-24B8-4753-BAE7-7C2D66B9A846}"/>
              </a:ext>
            </a:extLst>
          </p:cNvPr>
          <p:cNvSpPr txBox="1">
            <a:spLocks/>
          </p:cNvSpPr>
          <p:nvPr/>
        </p:nvSpPr>
        <p:spPr>
          <a:xfrm>
            <a:off x="1626772" y="1037117"/>
            <a:ext cx="6882645" cy="714708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just" defTabSz="914400">
              <a:spcBef>
                <a:spcPts val="600"/>
              </a:spcBef>
              <a:tabLst>
                <a:tab pos="180340" algn="l"/>
              </a:tabLst>
              <a:defRPr/>
            </a:pPr>
            <a:endParaRPr lang="it-IT" sz="2800" dirty="0">
              <a:solidFill>
                <a:srgbClr val="000000"/>
              </a:solidFill>
              <a:latin typeface="Calibri"/>
              <a:ea typeface="Calibri"/>
              <a:cs typeface="Times New Roman"/>
            </a:endParaRPr>
          </a:p>
        </p:txBody>
      </p:sp>
      <p:sp>
        <p:nvSpPr>
          <p:cNvPr id="21" name="Casella di testo 26">
            <a:extLst>
              <a:ext uri="{FF2B5EF4-FFF2-40B4-BE49-F238E27FC236}">
                <a16:creationId xmlns:a16="http://schemas.microsoft.com/office/drawing/2014/main" id="{513E3F74-44D5-4E27-8A2E-8587729E945C}"/>
              </a:ext>
            </a:extLst>
          </p:cNvPr>
          <p:cNvSpPr txBox="1">
            <a:spLocks/>
          </p:cNvSpPr>
          <p:nvPr/>
        </p:nvSpPr>
        <p:spPr>
          <a:xfrm>
            <a:off x="5931350" y="590998"/>
            <a:ext cx="5607781" cy="116082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just" defTabSz="914400">
              <a:tabLst>
                <a:tab pos="179388" algn="l"/>
                <a:tab pos="539750" algn="l"/>
              </a:tabLst>
              <a:defRPr/>
            </a:pPr>
            <a:r>
              <a:rPr lang="it-IT" sz="2800" dirty="0">
                <a:solidFill>
                  <a:srgbClr val="000000"/>
                </a:solidFill>
                <a:latin typeface="Century Gothic" panose="020B0502020202020204" pitchFamily="34" charset="0"/>
                <a:ea typeface="Calibri"/>
                <a:cs typeface="Times New Roman"/>
              </a:rPr>
              <a:t>IV. Onora il padre e la madre: </a:t>
            </a:r>
            <a:r>
              <a:rPr lang="it-IT" sz="2800" b="1" dirty="0">
                <a:solidFill>
                  <a:srgbClr val="000000"/>
                </a:solidFill>
                <a:latin typeface="Century Gothic" panose="020B0502020202020204" pitchFamily="34" charset="0"/>
                <a:ea typeface="Calibri"/>
                <a:cs typeface="Times New Roman"/>
              </a:rPr>
              <a:t>le radici e le ali</a:t>
            </a:r>
          </a:p>
          <a:p>
            <a:pPr marL="360363" algn="just" defTabSz="914400">
              <a:tabLst>
                <a:tab pos="180340" algn="l"/>
              </a:tabLst>
              <a:defRPr/>
            </a:pPr>
            <a:endParaRPr lang="it-IT" sz="2800" dirty="0">
              <a:solidFill>
                <a:srgbClr val="000000"/>
              </a:solidFill>
              <a:latin typeface="Century Gothic" panose="020B0502020202020204" pitchFamily="34" charset="0"/>
              <a:ea typeface="Calibri"/>
              <a:cs typeface="Times New Roman"/>
            </a:endParaRPr>
          </a:p>
        </p:txBody>
      </p:sp>
      <p:sp>
        <p:nvSpPr>
          <p:cNvPr id="18" name="Casella di testo 26">
            <a:extLst>
              <a:ext uri="{FF2B5EF4-FFF2-40B4-BE49-F238E27FC236}">
                <a16:creationId xmlns:a16="http://schemas.microsoft.com/office/drawing/2014/main" id="{10A070CC-69E2-423E-A387-FBB4D736DE34}"/>
              </a:ext>
            </a:extLst>
          </p:cNvPr>
          <p:cNvSpPr txBox="1">
            <a:spLocks/>
          </p:cNvSpPr>
          <p:nvPr/>
        </p:nvSpPr>
        <p:spPr>
          <a:xfrm>
            <a:off x="-1" y="5406975"/>
            <a:ext cx="11430002" cy="1386515"/>
          </a:xfrm>
          <a:prstGeom prst="rect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914400">
              <a:tabLst>
                <a:tab pos="180340" algn="l"/>
              </a:tabLst>
              <a:defRPr/>
            </a:pPr>
            <a:r>
              <a:rPr lang="it-IT" sz="2800" dirty="0">
                <a:latin typeface="Century Gothic" panose="020B0502020202020204" pitchFamily="34" charset="0"/>
              </a:rPr>
              <a:t>ONORARE &lt; KABED = </a:t>
            </a:r>
            <a:r>
              <a:rPr lang="it-IT" sz="2800" b="1" dirty="0">
                <a:latin typeface="Century Gothic" panose="020B0502020202020204" pitchFamily="34" charset="0"/>
              </a:rPr>
              <a:t>Avere peso</a:t>
            </a:r>
          </a:p>
          <a:p>
            <a:pPr defTabSz="585788">
              <a:spcBef>
                <a:spcPts val="600"/>
              </a:spcBef>
              <a:tabLst>
                <a:tab pos="180340" algn="l"/>
              </a:tabLst>
              <a:defRPr/>
            </a:pPr>
            <a:r>
              <a:rPr lang="it-IT" sz="2800" dirty="0">
                <a:latin typeface="Century Gothic" panose="020B0502020202020204" pitchFamily="34" charset="0"/>
              </a:rPr>
              <a:t>Da sopportare il peso a dare peso: riconoscere l’importanza</a:t>
            </a:r>
          </a:p>
        </p:txBody>
      </p:sp>
      <p:sp>
        <p:nvSpPr>
          <p:cNvPr id="27" name="Casella di testo 26">
            <a:extLst>
              <a:ext uri="{FF2B5EF4-FFF2-40B4-BE49-F238E27FC236}">
                <a16:creationId xmlns:a16="http://schemas.microsoft.com/office/drawing/2014/main" id="{2A98EED9-2B11-40AF-B8BC-190C4E4967A7}"/>
              </a:ext>
            </a:extLst>
          </p:cNvPr>
          <p:cNvSpPr txBox="1">
            <a:spLocks/>
          </p:cNvSpPr>
          <p:nvPr/>
        </p:nvSpPr>
        <p:spPr>
          <a:xfrm>
            <a:off x="5931351" y="1834673"/>
            <a:ext cx="5989304" cy="3413768"/>
          </a:xfrm>
          <a:prstGeom prst="foldedCorner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914400">
              <a:tabLst>
                <a:tab pos="180340" algn="l"/>
              </a:tabLst>
              <a:defRPr/>
            </a:pPr>
            <a:r>
              <a:rPr lang="it-IT" sz="2800" i="1" dirty="0">
                <a:solidFill>
                  <a:srgbClr val="000000"/>
                </a:solidFill>
                <a:latin typeface="Calibri"/>
                <a:ea typeface="Calibri"/>
                <a:cs typeface="Times New Roman"/>
              </a:rPr>
              <a:t>«I genitori danno due cose ai figli,</a:t>
            </a:r>
          </a:p>
          <a:p>
            <a:pPr defTabSz="914400">
              <a:tabLst>
                <a:tab pos="180340" algn="l"/>
              </a:tabLst>
              <a:defRPr/>
            </a:pPr>
            <a:r>
              <a:rPr lang="it-IT" sz="2800" i="1" dirty="0">
                <a:solidFill>
                  <a:srgbClr val="000000"/>
                </a:solidFill>
                <a:latin typeface="Calibri"/>
                <a:ea typeface="Calibri"/>
                <a:cs typeface="Times New Roman"/>
              </a:rPr>
              <a:t>le radici e le ali: la grandezza e il vigore </a:t>
            </a:r>
          </a:p>
          <a:p>
            <a:pPr defTabSz="914400">
              <a:tabLst>
                <a:tab pos="180340" algn="l"/>
              </a:tabLst>
              <a:defRPr/>
            </a:pPr>
            <a:r>
              <a:rPr lang="it-IT" sz="2800" i="1" dirty="0">
                <a:solidFill>
                  <a:srgbClr val="000000"/>
                </a:solidFill>
                <a:latin typeface="Calibri"/>
                <a:ea typeface="Calibri"/>
                <a:cs typeface="Times New Roman"/>
              </a:rPr>
              <a:t>delle ali dipendono dalla profondità </a:t>
            </a:r>
          </a:p>
          <a:p>
            <a:pPr defTabSz="914400">
              <a:tabLst>
                <a:tab pos="180340" algn="l"/>
              </a:tabLst>
              <a:defRPr/>
            </a:pPr>
            <a:r>
              <a:rPr lang="it-IT" sz="2800" i="1" dirty="0">
                <a:solidFill>
                  <a:srgbClr val="000000"/>
                </a:solidFill>
                <a:latin typeface="Calibri"/>
                <a:ea typeface="Calibri"/>
                <a:cs typeface="Times New Roman"/>
              </a:rPr>
              <a:t>e dalla robustezza delle radici».</a:t>
            </a:r>
          </a:p>
          <a:p>
            <a:pPr defTabSz="914400">
              <a:spcBef>
                <a:spcPts val="600"/>
              </a:spcBef>
              <a:tabLst>
                <a:tab pos="180340" algn="l"/>
              </a:tabLst>
              <a:defRPr/>
            </a:pPr>
            <a:endParaRPr lang="it-IT" sz="2800" dirty="0">
              <a:solidFill>
                <a:srgbClr val="000000"/>
              </a:solidFill>
              <a:latin typeface="Calibri"/>
              <a:ea typeface="Calibri"/>
              <a:cs typeface="Times New Roman"/>
            </a:endParaRPr>
          </a:p>
        </p:txBody>
      </p:sp>
      <p:pic>
        <p:nvPicPr>
          <p:cNvPr id="10" name="Immagine 9">
            <a:extLst>
              <a:ext uri="{FF2B5EF4-FFF2-40B4-BE49-F238E27FC236}">
                <a16:creationId xmlns:a16="http://schemas.microsoft.com/office/drawing/2014/main" id="{DE09ADA6-D6CF-4922-9518-470C3E262BC7}"/>
              </a:ext>
            </a:extLst>
          </p:cNvPr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43" t="6631" r="-471" b="5056"/>
          <a:stretch>
            <a:fillRect/>
          </a:stretch>
        </p:blipFill>
        <p:spPr bwMode="auto">
          <a:xfrm>
            <a:off x="-1" y="681754"/>
            <a:ext cx="5754030" cy="4566687"/>
          </a:xfrm>
          <a:prstGeom prst="rect">
            <a:avLst/>
          </a:prstGeom>
          <a:noFill/>
          <a:ln w="3175" cap="flat" cmpd="sng" algn="ctr">
            <a:solidFill>
              <a:sysClr val="windowText" lastClr="000000"/>
            </a:solidFill>
            <a:prstDash val="solid"/>
            <a:miter lim="800000"/>
            <a:headEnd type="none" w="med" len="med"/>
            <a:tailEnd type="none" w="med" len="med"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1" name="Picture 13">
            <a:extLst>
              <a:ext uri="{FF2B5EF4-FFF2-40B4-BE49-F238E27FC236}">
                <a16:creationId xmlns:a16="http://schemas.microsoft.com/office/drawing/2014/main" id="{4916EBEF-37DD-4065-9BED-DEA22577D6F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83724" y="5406975"/>
            <a:ext cx="1508276" cy="13865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CasellaDiTesto 2">
            <a:extLst>
              <a:ext uri="{FF2B5EF4-FFF2-40B4-BE49-F238E27FC236}">
                <a16:creationId xmlns:a16="http://schemas.microsoft.com/office/drawing/2014/main" id="{0EF1D528-8CC3-8087-FAEE-FA741B2023D4}"/>
              </a:ext>
            </a:extLst>
          </p:cNvPr>
          <p:cNvSpPr txBox="1"/>
          <p:nvPr/>
        </p:nvSpPr>
        <p:spPr>
          <a:xfrm>
            <a:off x="-1" y="0"/>
            <a:ext cx="12192001" cy="52322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it-IT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  <a:cs typeface="Calibri" panose="020F0502020204030204" pitchFamily="34" charset="0"/>
              </a:rPr>
              <a:t>LA STRADA DEI COMANDAMENTI. </a:t>
            </a:r>
            <a:r>
              <a:rPr lang="it-IT" sz="2800" dirty="0">
                <a:solidFill>
                  <a:schemeClr val="bg1"/>
                </a:solidFill>
                <a:latin typeface="Century Gothic" panose="020B0502020202020204" pitchFamily="34" charset="0"/>
                <a:cs typeface="Calibri" panose="020F0502020204030204" pitchFamily="34" charset="0"/>
              </a:rPr>
              <a:t>Una felicità che dura per sempre</a:t>
            </a:r>
          </a:p>
        </p:txBody>
      </p:sp>
    </p:spTree>
    <p:extLst>
      <p:ext uri="{BB962C8B-B14F-4D97-AF65-F5344CB8AC3E}">
        <p14:creationId xmlns:p14="http://schemas.microsoft.com/office/powerpoint/2010/main" val="7373586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0"/>
                            </p:stCondLst>
                            <p:childTnLst>
                              <p:par>
                                <p:cTn id="19" presetID="18" presetClass="entr" presetSubtype="12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1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/>
      <p:bldP spid="18" grpId="0" animBg="1"/>
      <p:bldP spid="27" grpId="0" animBg="1"/>
    </p:bldLst>
  </p:timing>
</p:sld>
</file>

<file path=ppt/theme/theme1.xml><?xml version="1.0" encoding="utf-8"?>
<a:theme xmlns:a="http://schemas.openxmlformats.org/drawingml/2006/main" name="Goccia">
  <a:themeElements>
    <a:clrScheme name="Rosso arancione">
      <a:dk1>
        <a:sysClr val="windowText" lastClr="000000"/>
      </a:dk1>
      <a:lt1>
        <a:sysClr val="window" lastClr="FFFFFF"/>
      </a:lt1>
      <a:dk2>
        <a:srgbClr val="505046"/>
      </a:dk2>
      <a:lt2>
        <a:srgbClr val="EEECE1"/>
      </a:lt2>
      <a:accent1>
        <a:srgbClr val="E84C22"/>
      </a:accent1>
      <a:accent2>
        <a:srgbClr val="FFBD47"/>
      </a:accent2>
      <a:accent3>
        <a:srgbClr val="B64926"/>
      </a:accent3>
      <a:accent4>
        <a:srgbClr val="FF8427"/>
      </a:accent4>
      <a:accent5>
        <a:srgbClr val="CC9900"/>
      </a:accent5>
      <a:accent6>
        <a:srgbClr val="B22600"/>
      </a:accent6>
      <a:hlink>
        <a:srgbClr val="CC9900"/>
      </a:hlink>
      <a:folHlink>
        <a:srgbClr val="666699"/>
      </a:folHlink>
    </a:clrScheme>
    <a:fontScheme name="Goccia">
      <a:maj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Goccia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00000"/>
                <a:lumMod val="108000"/>
              </a:schemeClr>
            </a:gs>
            <a:gs pos="50000">
              <a:schemeClr val="phClr">
                <a:tint val="98000"/>
                <a:shade val="100000"/>
                <a:satMod val="100000"/>
                <a:lumMod val="100000"/>
              </a:schemeClr>
            </a:gs>
            <a:gs pos="100000">
              <a:schemeClr val="phClr">
                <a:shade val="72000"/>
                <a:satMod val="12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</a:effectStyle>
        <a:effectStyle>
          <a:effectLst>
            <a:outerShdw blurRad="63500" dist="25400" dir="5400000" algn="ctr" rotWithShape="0">
              <a:srgbClr val="000000">
                <a:alpha val="69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200000"/>
            </a:lightRig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4000"/>
                <a:shade val="100000"/>
                <a:hueMod val="130000"/>
                <a:satMod val="150000"/>
                <a:lumMod val="112000"/>
              </a:schemeClr>
            </a:gs>
            <a:gs pos="100000">
              <a:schemeClr val="phClr">
                <a:shade val="92000"/>
                <a:satMod val="140000"/>
                <a:lumMod val="11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roplet" id="{8984A317-299A-4E50-B45D-BFC9EDE2337A}" vid="{A633B6A3-9E7F-4C10-9C98-2517A3134361}"/>
    </a:ext>
  </a:extLst>
</a:theme>
</file>

<file path=ppt/theme/theme2.xml><?xml version="1.0" encoding="utf-8"?>
<a:theme xmlns:a="http://schemas.openxmlformats.org/drawingml/2006/main" name="Office 2013 - Tema 2022">
  <a:themeElements>
    <a:clrScheme name="Rosso arancione">
      <a:dk1>
        <a:sysClr val="windowText" lastClr="000000"/>
      </a:dk1>
      <a:lt1>
        <a:sysClr val="window" lastClr="FFFFFF"/>
      </a:lt1>
      <a:dk2>
        <a:srgbClr val="505046"/>
      </a:dk2>
      <a:lt2>
        <a:srgbClr val="EEECE1"/>
      </a:lt2>
      <a:accent1>
        <a:srgbClr val="E84C22"/>
      </a:accent1>
      <a:accent2>
        <a:srgbClr val="FFBD47"/>
      </a:accent2>
      <a:accent3>
        <a:srgbClr val="B64926"/>
      </a:accent3>
      <a:accent4>
        <a:srgbClr val="FF8427"/>
      </a:accent4>
      <a:accent5>
        <a:srgbClr val="CC9900"/>
      </a:accent5>
      <a:accent6>
        <a:srgbClr val="B22600"/>
      </a:accent6>
      <a:hlink>
        <a:srgbClr val="CC9900"/>
      </a:hlink>
      <a:folHlink>
        <a:srgbClr val="666699"/>
      </a:folHlink>
    </a:clrScheme>
    <a:fontScheme name="Office 2013 - Tema 2022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13 - Tema 2022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6131</TotalTime>
  <Words>921</Words>
  <Application>Microsoft Office PowerPoint</Application>
  <PresentationFormat>Widescreen</PresentationFormat>
  <Paragraphs>148</Paragraphs>
  <Slides>15</Slides>
  <Notes>15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8</vt:i4>
      </vt:variant>
      <vt:variant>
        <vt:lpstr>Tema</vt:lpstr>
      </vt:variant>
      <vt:variant>
        <vt:i4>2</vt:i4>
      </vt:variant>
      <vt:variant>
        <vt:lpstr>Titoli diapositive</vt:lpstr>
      </vt:variant>
      <vt:variant>
        <vt:i4>15</vt:i4>
      </vt:variant>
    </vt:vector>
  </HeadingPairs>
  <TitlesOfParts>
    <vt:vector size="25" baseType="lpstr">
      <vt:lpstr>Arial</vt:lpstr>
      <vt:lpstr>Calibri</vt:lpstr>
      <vt:lpstr>Calibri Light</vt:lpstr>
      <vt:lpstr>Century Gothic</vt:lpstr>
      <vt:lpstr>Constantia</vt:lpstr>
      <vt:lpstr>Tahoma</vt:lpstr>
      <vt:lpstr>Tw Cen MT</vt:lpstr>
      <vt:lpstr>Wingdings</vt:lpstr>
      <vt:lpstr>Goccia</vt:lpstr>
      <vt:lpstr>Office 2013 - Tema 2022</vt:lpstr>
      <vt:lpstr>La strada della felicità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La strada della felicità</dc:title>
  <dc:creator>francesca vincelli</dc:creator>
  <cp:lastModifiedBy>Ufficio Catechistico</cp:lastModifiedBy>
  <cp:revision>127</cp:revision>
  <cp:lastPrinted>2019-11-13T10:59:50Z</cp:lastPrinted>
  <dcterms:created xsi:type="dcterms:W3CDTF">2019-10-24T12:59:09Z</dcterms:created>
  <dcterms:modified xsi:type="dcterms:W3CDTF">2026-06-12T10:36:12Z</dcterms:modified>
</cp:coreProperties>
</file>